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538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088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EDADA52-C233-49E5-B998-FBDAAE9A47FA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8F37FFB-5DC0-4EF4-983B-0A7136503C9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600" y="410210"/>
            <a:ext cx="10748010" cy="2434590"/>
          </a:xfrm>
        </p:spPr>
        <p:txBody>
          <a:bodyPr/>
          <a:lstStyle/>
          <a:p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Стратегии стресс-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совладания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школьников в условиях проектной деятельности</a:t>
            </a:r>
            <a:endParaRPr lang="ru-RU" sz="44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4485" y="4480951"/>
            <a:ext cx="9144000" cy="173208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Фолкуноров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А.В.</a:t>
            </a:r>
            <a:r>
              <a:rPr lang="" alt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ru-RU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учитель информатики </a:t>
            </a:r>
            <a:endParaRPr lang="ru-RU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kosfolkunorov@mail.ru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29000" y="119380"/>
            <a:ext cx="5714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МАОУ «СОШ №74 </a:t>
            </a:r>
            <a:r>
              <a:rPr lang="ru-RU" sz="24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г.Челябинска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»</a:t>
            </a:r>
            <a:endParaRPr lang="ru-RU" sz="24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3385" y="148590"/>
            <a:ext cx="10972800" cy="58261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Психологические проблемы проектной деятельности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" altLang="ru-RU" dirty="0" smtClean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ложности коммуникации;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" altLang="ru-RU" dirty="0" smtClean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трахи;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" altLang="ru-RU" dirty="0" smtClean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ложности самоорганизации;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" altLang="ru-RU" dirty="0" smtClean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едостаток знаний, иногда – «когнитивный вакуум»; </a:t>
            </a: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" altLang="ru-RU" dirty="0" smtClean="0"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еопределенность требований.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7365"/>
            <a:ext cx="10972800" cy="3550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600" dirty="0" smtClean="0">
                <a:latin typeface="Times New Roman" panose="02020603050405020304" charset="0"/>
                <a:cs typeface="Times New Roman" panose="02020603050405020304" charset="0"/>
              </a:rPr>
              <a:t>Что делать?</a:t>
            </a:r>
            <a:endParaRPr lang="ru-RU" sz="166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560" y="176530"/>
            <a:ext cx="10062210" cy="56896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Основные пути выхода из проблемной ситуации</a:t>
            </a:r>
            <a:r>
              <a:rPr lang="" altLang="ru-RU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45" y="90130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" alt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азрешение проблем</a:t>
            </a:r>
            <a:r>
              <a:rPr lang="" alt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" altLang="ru-RU" sz="3600" b="0" i="0" dirty="0" smtClean="0">
              <a:solidFill>
                <a:srgbClr val="0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" altLang="ru-RU" sz="36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бращение за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социальной поддержкой</a:t>
            </a:r>
            <a:r>
              <a:rPr lang="" alt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lang="ru-RU" sz="3600" b="0" i="0" dirty="0" smtClean="0">
              <a:solidFill>
                <a:srgbClr val="0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" alt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збегание.</a:t>
            </a:r>
            <a:endParaRPr lang="" altLang="ru-RU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6620" y="2309495"/>
            <a:ext cx="7243445" cy="437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560"/>
            <a:ext cx="10972800" cy="582613"/>
          </a:xfrm>
        </p:spPr>
        <p:txBody>
          <a:bodyPr/>
          <a:lstStyle/>
          <a:p>
            <a:pPr algn="ctr"/>
            <a:b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6000" b="1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Разрешение проблем</a:t>
            </a:r>
            <a:b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ru-RU" sz="4400" b="1" i="0" dirty="0" smtClean="0">
              <a:solidFill>
                <a:srgbClr val="000000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6480" y="1171575"/>
            <a:ext cx="7601585" cy="506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4825" y="132715"/>
            <a:ext cx="10622915" cy="582930"/>
          </a:xfrm>
        </p:spPr>
        <p:txBody>
          <a:bodyPr/>
          <a:lstStyle/>
          <a:p>
            <a:pPr marL="514350" lvl="0" indent="-514350" algn="l">
              <a:spcBef>
                <a:spcPts val="1000"/>
              </a:spcBef>
            </a:pPr>
            <a:br>
              <a:rPr lang="ru-RU" sz="4400" b="1" dirty="0" smtClean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</a:br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Обращение </a:t>
            </a:r>
            <a:r>
              <a:rPr lang="ru-RU" sz="4400" b="1" dirty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за социальной поддержкой</a:t>
            </a:r>
            <a:br>
              <a:rPr lang="ru-RU" sz="4400" b="1" dirty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</a:br>
            <a:endParaRPr lang="ru-RU" sz="4400" b="1" dirty="0">
              <a:solidFill>
                <a:srgbClr val="000000"/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2052" name="Picture 4" descr="https://sun9-68.userapi.com/c200628/v200628928/97df/SwL2O6-P_x8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003935"/>
            <a:ext cx="8028940" cy="53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 algn="ctr">
              <a:spcBef>
                <a:spcPts val="1000"/>
              </a:spcBef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Избегание</a:t>
            </a:r>
            <a:endParaRPr lang="ru-RU" sz="6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 descr="https://sun9-2.userapi.com/c200628/v200628928/97cb/dfq1I24mojk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30" y="1055370"/>
            <a:ext cx="8336280" cy="556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025" y="410210"/>
            <a:ext cx="11157585" cy="2434590"/>
          </a:xfrm>
        </p:spPr>
        <p:txBody>
          <a:bodyPr>
            <a:normAutofit/>
          </a:bodyPr>
          <a:lstStyle/>
          <a:p>
            <a:br>
              <a:rPr 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Стратегии стресс-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совладания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школьников в условиях проектной деятельности</a:t>
            </a:r>
            <a:endParaRPr lang="ru-RU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4485" y="4480951"/>
            <a:ext cx="9144000" cy="1732084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Фолкуноров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А.В.</a:t>
            </a:r>
            <a:r>
              <a:rPr lang="en-US" altLang="ru-RU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ru-RU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учитель информатики </a:t>
            </a:r>
            <a:endParaRPr lang="ru-RU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kosfolkunorov@mail.ru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sz="28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29000" y="119380"/>
            <a:ext cx="5714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МАОУ «СОШ №74 </a:t>
            </a:r>
            <a:r>
              <a:rPr lang="ru-RU" sz="2400" dirty="0" err="1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г.Челябинска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»</a:t>
            </a:r>
            <a:endParaRPr lang="ru-RU" sz="24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WPS Presentation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6" baseType="lpstr">
      <vt:lpstr>Arial</vt:lpstr>
      <vt:lpstr>SimSun</vt:lpstr>
      <vt:lpstr>Wingdings</vt:lpstr>
      <vt:lpstr>Open Sans</vt:lpstr>
      <vt:lpstr>Calibri</vt:lpstr>
      <vt:lpstr>Calibri Light</vt:lpstr>
      <vt:lpstr>微软雅黑</vt:lpstr>
      <vt:lpstr>Droid Sans Fallback</vt:lpstr>
      <vt:lpstr/>
      <vt:lpstr>Arial Unicode MS</vt:lpstr>
      <vt:lpstr>Webdings</vt:lpstr>
      <vt:lpstr>Feena Casual</vt:lpstr>
      <vt:lpstr>Times New Roman</vt:lpstr>
      <vt:lpstr>times new romans</vt:lpstr>
      <vt:lpstr>aakar</vt:lpstr>
      <vt:lpstr>Tibetan Machine Uni</vt:lpstr>
      <vt:lpstr>Open Sans</vt:lpstr>
      <vt:lpstr>Data Pie Charts</vt:lpstr>
      <vt:lpstr>МАОУ «СОШ №74 г.Челябинска»  Стратегии стресс-совладания школьников в условиях проектной деятельности</vt:lpstr>
      <vt:lpstr>Психологические проблемы проектной деятельности</vt:lpstr>
      <vt:lpstr>PowerPoint 演示文稿</vt:lpstr>
      <vt:lpstr>Основные пути выхода из проблемной ситуации </vt:lpstr>
      <vt:lpstr> Разрешение проблем </vt:lpstr>
      <vt:lpstr> Обращение за социальной поддержкой </vt:lpstr>
      <vt:lpstr>Избегание </vt:lpstr>
      <vt:lpstr> Стратегии стресс-совладания школьников в условиях проектной деятельности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Стратегии стресс-совладания школьников в условиях проектной деятельности</dc:title>
  <dc:creator>Прорыв</dc:creator>
  <cp:lastModifiedBy>sergey</cp:lastModifiedBy>
  <cp:revision>11</cp:revision>
  <dcterms:created xsi:type="dcterms:W3CDTF">2019-12-12T15:36:29Z</dcterms:created>
  <dcterms:modified xsi:type="dcterms:W3CDTF">2019-12-12T15:36:29Z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1033-11.1.0.8392</vt:lpwstr>
  </property>
</Properties>
</file>