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89" r:id="rId4"/>
    <p:sldId id="288" r:id="rId5"/>
    <p:sldId id="290" r:id="rId6"/>
    <p:sldId id="291" r:id="rId7"/>
    <p:sldId id="299" r:id="rId8"/>
    <p:sldId id="298" r:id="rId9"/>
    <p:sldId id="295" r:id="rId10"/>
    <p:sldId id="294" r:id="rId11"/>
    <p:sldId id="297" r:id="rId12"/>
    <p:sldId id="296" r:id="rId13"/>
    <p:sldId id="303" r:id="rId14"/>
    <p:sldId id="301" r:id="rId15"/>
    <p:sldId id="293" r:id="rId16"/>
    <p:sldId id="304" r:id="rId17"/>
    <p:sldId id="305" r:id="rId18"/>
    <p:sldId id="307" r:id="rId19"/>
    <p:sldId id="308" r:id="rId20"/>
    <p:sldId id="306" r:id="rId21"/>
    <p:sldId id="309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68" autoAdjust="0"/>
  </p:normalViewPr>
  <p:slideViewPr>
    <p:cSldViewPr>
      <p:cViewPr varScale="1">
        <p:scale>
          <a:sx n="79" d="100"/>
          <a:sy n="79" d="100"/>
        </p:scale>
        <p:origin x="-7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D8C6-D542-40DE-8B9D-B57F393BBC11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D89BF-CF10-48F7-BC8D-7C961365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173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1B773-8FEA-4007-ABA5-0468FAC54991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ABE2-B1E1-4ED1-A09F-95E4A6CEF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7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BBB33D-CF5D-4AA4-8A65-0EBA21B39B32}" type="datetime1">
              <a:rPr lang="ru-RU" smtClean="0"/>
              <a:t>04.02.2020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2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BE2-B1E1-4ED1-A09F-95E4A6CEF2C9}" type="slidenum">
              <a:rPr lang="ru-RU" smtClean="0"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D89B6-A6FA-405C-B127-209A5181569B}" type="datetime1">
              <a:rPr lang="ru-RU" smtClean="0"/>
              <a:t>04.02.2020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6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4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58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0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0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59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31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hoot.it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214501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РАЗЛИЧНЫХ СЕРВИСОВ ДЛЯ ОРГАНИЗАЦИИ ОБРАТНОЙ СВЯЗИ НА УРОКАХ ИНФОРМАТИКИ</a:t>
            </a:r>
            <a:endParaRPr lang="ru-RU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920880" cy="122413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Игбаева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Елена Александровна,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информатики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МАОУ «ОЦ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«НЬЮТОН»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г. Челябинска»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83568" y="6093296"/>
            <a:ext cx="792088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Челябинск, 2020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 связь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972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6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847" y="158189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/>
              <a:t>easyQuizzy</a:t>
            </a:r>
            <a:r>
              <a:rPr lang="ru-RU" sz="2800" b="1" dirty="0"/>
              <a:t> </a:t>
            </a:r>
            <a:r>
              <a:rPr lang="ru-RU" sz="2800" b="1" dirty="0" smtClean="0"/>
              <a:t>- </a:t>
            </a:r>
            <a:r>
              <a:rPr lang="ru-RU" sz="2800" dirty="0" smtClean="0"/>
              <a:t>это </a:t>
            </a:r>
            <a:r>
              <a:rPr lang="ru-RU" sz="2800" dirty="0"/>
              <a:t>простая и удобная программа для создания и редактирования тестов знаний. Каждый тест представляет собой независимую программу, которую достаточно скопировать на любой компьютер и запустить, чтобы начать </a:t>
            </a:r>
            <a:r>
              <a:rPr lang="ru-RU" sz="2800" dirty="0" smtClean="0"/>
              <a:t>тестирование</a:t>
            </a:r>
            <a:endParaRPr lang="ru-RU" sz="2800" dirty="0"/>
          </a:p>
        </p:txBody>
      </p:sp>
      <p:pic>
        <p:nvPicPr>
          <p:cNvPr id="1026" name="Picture 2" descr="https://uahq.net/uploads/posts/2010-10/thumbs/1288028363_easyquizzy_1.8.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72" y="1556792"/>
            <a:ext cx="3384376" cy="463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34168" y="6190888"/>
            <a:ext cx="2241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easyquizzy.ru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6128" y="6309320"/>
            <a:ext cx="69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теста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3724"/>
            <a:ext cx="8280920" cy="56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0927" y="216477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теста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3" y="1097924"/>
            <a:ext cx="6680464" cy="57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2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19" y="184025"/>
            <a:ext cx="7836769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1" y="1484784"/>
            <a:ext cx="768441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54701" y="149823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 программы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9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3" y="1098532"/>
            <a:ext cx="7498698" cy="56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9904" y="138076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теста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EasyQuizzy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3" y="274998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16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" y="1268760"/>
            <a:ext cx="83484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3" y="274998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теста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17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060"/>
            <a:ext cx="71628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3" y="274998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599" y="6309320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7367"/>
            <a:ext cx="6984776" cy="549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3" y="274998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891" y="6422364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19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5" y="1189505"/>
            <a:ext cx="8054338" cy="523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31" y="5085184"/>
            <a:ext cx="84691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2400" dirty="0"/>
              <a:t>представляет собой игровую обучающую платформу, используемую в качестве образовательной технологии в школах и других учебных </a:t>
            </a:r>
            <a:r>
              <a:rPr lang="ru-RU" sz="2400" dirty="0" smtClean="0"/>
              <a:t>заведениях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s://kahoot.com/files/2019/02/BrandAssets-Logo-Cover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56584" cy="29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41277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sz="2400" dirty="0"/>
              <a:t> </a:t>
            </a:r>
            <a:r>
              <a:rPr lang="ru-RU" sz="2400" dirty="0" smtClean="0"/>
              <a:t>-</a:t>
            </a:r>
            <a:r>
              <a:rPr lang="ru-RU" sz="2400" dirty="0"/>
              <a:t> </a:t>
            </a:r>
            <a:r>
              <a:rPr lang="ru-RU" sz="2400" b="1" dirty="0"/>
              <a:t>это</a:t>
            </a:r>
            <a:r>
              <a:rPr lang="ru-RU" sz="2400" dirty="0"/>
              <a:t> сервис для создания онлайн-викторин, тестов и опросов.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9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3" y="148031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сервисов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3494" y="6476701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05780"/>
              </p:ext>
            </p:extLst>
          </p:nvPr>
        </p:nvGraphicFramePr>
        <p:xfrm>
          <a:off x="107503" y="1103208"/>
          <a:ext cx="8613137" cy="5560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34"/>
                <a:gridCol w="1448226"/>
                <a:gridCol w="1981783"/>
                <a:gridCol w="1676894"/>
              </a:tblGrid>
              <a:tr h="5040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Kahoot</a:t>
                      </a:r>
                      <a:r>
                        <a:rPr lang="en-US" sz="2400" dirty="0" smtClean="0">
                          <a:effectLst/>
                        </a:rPr>
                        <a:t>!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effectLst/>
                        </a:rPr>
                        <a:t>EasyQuizzy</a:t>
                      </a:r>
                      <a:r>
                        <a:rPr lang="en-US" sz="2400" b="1" dirty="0" smtClean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endParaRPr lang="ru-RU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effectLst/>
                        </a:rPr>
                        <a:t>TestEdu</a:t>
                      </a:r>
                      <a:endParaRPr lang="en-US" sz="2400" b="1" dirty="0" smtClean="0">
                        <a:effectLst/>
                      </a:endParaRPr>
                    </a:p>
                    <a:p>
                      <a:pPr algn="ctr"/>
                      <a:endParaRPr lang="ru-RU" sz="2400" dirty="0">
                        <a:effectLst/>
                      </a:endParaRPr>
                    </a:p>
                  </a:txBody>
                  <a:tcPr/>
                </a:tc>
              </a:tr>
              <a:tr h="436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Доступ к Интернету для тестирования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</a:tr>
              <a:tr h="9963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Использование</a:t>
                      </a:r>
                      <a:r>
                        <a:rPr lang="ru-RU" sz="2400" baseline="0" dirty="0" smtClean="0"/>
                        <a:t> сервиса на других предметах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</a:tr>
              <a:tr h="436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Тестирование</a:t>
                      </a:r>
                      <a:r>
                        <a:rPr lang="ru-RU" sz="2400" baseline="0" dirty="0" smtClean="0"/>
                        <a:t> с мобильного устройства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</a:tr>
              <a:tr h="7541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Необходимость ПК для тестируемого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</a:tr>
              <a:tr h="7541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Различные типы заданий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</a:tr>
              <a:tr h="436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Обратная связь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+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5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3494" y="6476701"/>
            <a:ext cx="49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21</a:t>
            </a:fld>
            <a:endParaRPr lang="ru-RU" dirty="0"/>
          </a:p>
        </p:txBody>
      </p:sp>
      <p:pic>
        <p:nvPicPr>
          <p:cNvPr id="1028" name="Picture 4" descr="https://48.img.avito.st/avatar/social/1024x1024/4977917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82" y="170080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7503" y="148031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мудрость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4749062" cy="42484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«Умные используют компьютер для экономии времени, а все остальные – чтобы его потратить»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71596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98532"/>
            <a:ext cx="38862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9809" y="293371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и вход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тестов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" y="1105902"/>
            <a:ext cx="9033416" cy="51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5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www.projectcora.org/sites/default/files/images/kaho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6" y="1278052"/>
            <a:ext cx="373636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4707" y="2168570"/>
            <a:ext cx="38093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create.kahoot.it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для учителя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2" y="3849132"/>
            <a:ext cx="3715070" cy="263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52127" y="4692422"/>
            <a:ext cx="31774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kahoot.it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для учащихся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3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контакт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378"/>
            <a:ext cx="9144000" cy="56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68" y="0"/>
            <a:ext cx="6784021" cy="32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" y="3256780"/>
            <a:ext cx="7666746" cy="36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3174" y="4797152"/>
            <a:ext cx="20633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endParaRPr lang="ru-RU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3094" y="404664"/>
            <a:ext cx="20633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endParaRPr lang="ru-RU" sz="2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8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87" y="30383"/>
            <a:ext cx="6893268" cy="296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7" y="2997617"/>
            <a:ext cx="7860024" cy="36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 txBox="1">
            <a:spLocks/>
          </p:cNvSpPr>
          <p:nvPr/>
        </p:nvSpPr>
        <p:spPr>
          <a:xfrm>
            <a:off x="6206041" y="1154"/>
            <a:ext cx="2514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762700-4085-40F0-A0D8-5E35B4B74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184025"/>
            <a:ext cx="8122096" cy="9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Пьедестал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победителей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5850"/>
            <a:ext cx="70485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6309320"/>
            <a:ext cx="3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FA18232-05F9-4DAF-A3EF-45743844D61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127AAE"/>
      </a:lt2>
      <a:accent1>
        <a:srgbClr val="0095D0"/>
      </a:accent1>
      <a:accent2>
        <a:srgbClr val="00AAEE"/>
      </a:accent2>
      <a:accent3>
        <a:srgbClr val="FFFFFF"/>
      </a:accent3>
      <a:accent4>
        <a:srgbClr val="404040"/>
      </a:accent4>
      <a:accent5>
        <a:srgbClr val="AAC8E4"/>
      </a:accent5>
      <a:accent6>
        <a:srgbClr val="009AD8"/>
      </a:accent6>
      <a:hlink>
        <a:srgbClr val="55CFF5"/>
      </a:hlink>
      <a:folHlink>
        <a:srgbClr val="98DCFE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78BE"/>
        </a:lt2>
        <a:accent1>
          <a:srgbClr val="038FDB"/>
        </a:accent1>
        <a:accent2>
          <a:srgbClr val="29A8EA"/>
        </a:accent2>
        <a:accent3>
          <a:srgbClr val="FFFFFF"/>
        </a:accent3>
        <a:accent4>
          <a:srgbClr val="404040"/>
        </a:accent4>
        <a:accent5>
          <a:srgbClr val="AAC6EA"/>
        </a:accent5>
        <a:accent6>
          <a:srgbClr val="2498D4"/>
        </a:accent6>
        <a:hlink>
          <a:srgbClr val="CC853B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D4F77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1DC0F2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8DC4"/>
        </a:accent1>
        <a:accent2>
          <a:srgbClr val="00A0E2"/>
        </a:accent2>
        <a:accent3>
          <a:srgbClr val="FFFFFF"/>
        </a:accent3>
        <a:accent4>
          <a:srgbClr val="404040"/>
        </a:accent4>
        <a:accent5>
          <a:srgbClr val="AAC5DE"/>
        </a:accent5>
        <a:accent6>
          <a:srgbClr val="0091CD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127AAE"/>
        </a:lt2>
        <a:accent1>
          <a:srgbClr val="0095D0"/>
        </a:accent1>
        <a:accent2>
          <a:srgbClr val="00AAEE"/>
        </a:accent2>
        <a:accent3>
          <a:srgbClr val="FFFFFF"/>
        </a:accent3>
        <a:accent4>
          <a:srgbClr val="404040"/>
        </a:accent4>
        <a:accent5>
          <a:srgbClr val="AAC8E4"/>
        </a:accent5>
        <a:accent6>
          <a:srgbClr val="009AD8"/>
        </a:accent6>
        <a:hlink>
          <a:srgbClr val="55CFF5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1904</TotalTime>
  <Words>222</Words>
  <Application>Microsoft Office PowerPoint</Application>
  <PresentationFormat>Экран (4:3)</PresentationFormat>
  <Paragraphs>118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powerpoint-template-24</vt:lpstr>
      <vt:lpstr>СРАВНЕНИЕ РАЗЛИЧНЫХ СЕРВИСОВ ДЛЯ ОРГАНИЗАЦИИ ОБРАТНОЙ СВЯЗИ НА УРОКАХ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«Умные используют компьютер для экономии времени, а все остальные – чтобы его потратить»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</dc:creator>
  <cp:lastModifiedBy>321</cp:lastModifiedBy>
  <cp:revision>155</cp:revision>
  <dcterms:created xsi:type="dcterms:W3CDTF">2019-10-04T05:27:29Z</dcterms:created>
  <dcterms:modified xsi:type="dcterms:W3CDTF">2020-02-04T03:59:51Z</dcterms:modified>
</cp:coreProperties>
</file>