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74" r:id="rId11"/>
    <p:sldId id="266" r:id="rId12"/>
    <p:sldId id="267" r:id="rId13"/>
    <p:sldId id="265" r:id="rId14"/>
    <p:sldId id="268" r:id="rId15"/>
    <p:sldId id="269" r:id="rId16"/>
    <p:sldId id="270" r:id="rId17"/>
    <p:sldId id="271" r:id="rId18"/>
    <p:sldId id="273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339D5-420F-48EB-82ED-0B551D3E6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>
            <a:normAutofit fontScale="90000"/>
          </a:bodyPr>
          <a:lstStyle/>
          <a:p>
            <a:r>
              <a:rPr lang="ru-RU" dirty="0"/>
              <a:t>Край уральский – край казачий: реализация программы дополнительного образования в школьном музее.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65447F-EC2C-43A3-A1F1-89EB5BA5F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568952" cy="249512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Практико-ориентированный  семинар  </a:t>
            </a:r>
          </a:p>
          <a:p>
            <a:r>
              <a:rPr lang="ru-RU" dirty="0"/>
              <a:t>«Интеграция основного и дополнительного образования предметной области «Искусство»</a:t>
            </a:r>
          </a:p>
          <a:p>
            <a:endParaRPr lang="ru-RU" dirty="0"/>
          </a:p>
          <a:p>
            <a:r>
              <a:rPr lang="ru-RU" sz="2600" dirty="0"/>
              <a:t>МБОУ «СОШ №116  г. Челябинска»</a:t>
            </a:r>
          </a:p>
          <a:p>
            <a:r>
              <a:rPr lang="ru-RU" sz="2600" dirty="0"/>
              <a:t>Школьный исторический музей </a:t>
            </a:r>
          </a:p>
          <a:p>
            <a:r>
              <a:rPr lang="ru-RU" sz="2600" dirty="0"/>
              <a:t>«Казачий поселок Чурилово»</a:t>
            </a:r>
          </a:p>
          <a:p>
            <a:r>
              <a:rPr lang="ru-RU" sz="2600" dirty="0"/>
              <a:t>13.02.2020</a:t>
            </a:r>
          </a:p>
        </p:txBody>
      </p:sp>
    </p:spTree>
    <p:extLst>
      <p:ext uri="{BB962C8B-B14F-4D97-AF65-F5344CB8AC3E}">
        <p14:creationId xmlns:p14="http://schemas.microsoft.com/office/powerpoint/2010/main" val="1498720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1B99D-8166-49C6-B5E3-61BFDC1F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F11C46C-DBFE-49DF-AC86-A12D5C8F66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t="4773" r="8073" b="14086"/>
          <a:stretch/>
        </p:blipFill>
        <p:spPr>
          <a:xfrm>
            <a:off x="5796136" y="2780928"/>
            <a:ext cx="2808312" cy="3672408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4AEFE9F-E828-4D20-9D01-E43D7AA080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r="30463"/>
          <a:stretch/>
        </p:blipFill>
        <p:spPr>
          <a:xfrm>
            <a:off x="228300" y="274638"/>
            <a:ext cx="5064055" cy="6206129"/>
          </a:xfrm>
          <a:prstGeom prst="rect">
            <a:avLst/>
          </a:prstGeom>
        </p:spPr>
      </p:pic>
      <p:pic>
        <p:nvPicPr>
          <p:cNvPr id="9" name="Picture 2" descr="https://gorobzor.ru/content/news/2018/07/moskovskie_studenty_obnaruzhili_taynik_paleoliticheskogo_hudozhnika_v_kapovoy_peshchere_image_5b582730cd46f9.57852094.jpg">
            <a:extLst>
              <a:ext uri="{FF2B5EF4-FFF2-40B4-BE49-F238E27FC236}">
                <a16:creationId xmlns:a16="http://schemas.microsoft.com/office/drawing/2014/main" id="{6562823A-A209-432A-9A12-E91CEC93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13" y="404664"/>
            <a:ext cx="3500958" cy="17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5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9B1F9-361B-48B6-8CC0-B7F7B096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09C58B4-155A-4C13-A66F-67A4C4DEE7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5"/>
          <a:stretch/>
        </p:blipFill>
        <p:spPr>
          <a:xfrm>
            <a:off x="823520" y="1628800"/>
            <a:ext cx="3394472" cy="322495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AB28257-72C8-44D2-9EC2-6B877D8734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3" y="1052736"/>
            <a:ext cx="3816424" cy="5088565"/>
          </a:xfrm>
        </p:spPr>
      </p:pic>
    </p:spTree>
    <p:extLst>
      <p:ext uri="{BB962C8B-B14F-4D97-AF65-F5344CB8AC3E}">
        <p14:creationId xmlns:p14="http://schemas.microsoft.com/office/powerpoint/2010/main" val="3040901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1ED06-6E80-44A4-BE42-B25D3AF7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7293E0-39F7-4FEB-BECF-D1E08773CD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6337"/>
            <a:ext cx="4038600" cy="302895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19C231-7884-4DEA-B6EF-B16F96E44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16" y="3802434"/>
            <a:ext cx="3707904" cy="27809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953634-4C22-47D7-85C1-CAF26E76D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93" y="188640"/>
            <a:ext cx="2571750" cy="3429000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44DE1120-1379-4D30-AFEF-18A12B9CFD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2E307B-B529-4E6E-AAD3-715DFF4BC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3448551"/>
            <a:ext cx="3966592" cy="2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0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67816-4DAE-4773-85E5-E5F6EDFA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BB72B94-822D-4669-BCA7-0CC7AB9C93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8" y="15206"/>
            <a:ext cx="4038600" cy="3028950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9BFDD4-BD2F-4890-9A5F-A11BC30A93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72" y="15206"/>
            <a:ext cx="4038600" cy="30289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838FE8-86BA-4B76-A44B-6BD1F51BC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" y="3303588"/>
            <a:ext cx="4534505" cy="34008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0CCB0D-89EA-4AB3-A869-F6AD0D01CE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72" y="3429000"/>
            <a:ext cx="4273280" cy="32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1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5CED6-C4BC-4A74-AAD3-133756EF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97FC0E-B43D-437F-B82D-FA855368DB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0" y="-60833"/>
            <a:ext cx="3942589" cy="295694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183ABD6-53F4-4C73-98CF-0D941E90CD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7" r="6490"/>
          <a:stretch/>
        </p:blipFill>
        <p:spPr>
          <a:xfrm>
            <a:off x="4298173" y="117370"/>
            <a:ext cx="4661222" cy="2839572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5F44D1-FD97-42F0-A8BF-DE29107B1D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18080" r="-5324" b="-1109"/>
          <a:stretch/>
        </p:blipFill>
        <p:spPr>
          <a:xfrm>
            <a:off x="2915816" y="3114210"/>
            <a:ext cx="3557016" cy="372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C6A67-6CCB-40F1-8AF5-63A3F9E18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29C5ED1-AF18-44BA-B171-DDDEC41081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80" y="44624"/>
            <a:ext cx="4038600" cy="3028950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3B97071-C146-4966-9A40-AB55840B3C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8661"/>
            <a:ext cx="4038600" cy="302895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33D1A5-9881-4525-8FA0-DF10BEB9E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6" y="3570390"/>
            <a:ext cx="4348036" cy="32610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776FEF-5EA6-4040-B8C8-3812046D3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30" y="3529222"/>
            <a:ext cx="4438369" cy="33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9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41F49-D496-4D36-8C36-B0AA444C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AEF4C39-8792-4923-8DB1-A125E713F2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611"/>
            <a:ext cx="4038600" cy="30289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3AD7ED5-259C-4022-B46D-4855D7CEF8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611"/>
            <a:ext cx="4038600" cy="302895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1F833D-2C7D-49DA-B56B-861E96EA8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53" y="3558440"/>
            <a:ext cx="4038601" cy="30289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E0FD13-6649-4E2A-AE0E-7415BD552E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4" y="3641102"/>
            <a:ext cx="3826544" cy="28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98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E81837-8A71-4B15-AE19-EC92EB6D2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0F48645-5022-4B5B-B52C-7E2DE8EEF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" y="404664"/>
            <a:ext cx="8475785" cy="635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9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6F36A-83D7-489F-8141-1DB1896B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CC1E071-406A-47B1-9124-1B4A54FD0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3" y="424234"/>
            <a:ext cx="8012707" cy="60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21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5EBF5-9B93-47A1-BB7B-13AE19EBF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5A9160-1C2B-456F-851A-3E3BFA4F5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9382"/>
            <a:ext cx="8642126" cy="6481595"/>
          </a:xfrm>
        </p:spPr>
      </p:pic>
    </p:spTree>
    <p:extLst>
      <p:ext uri="{BB962C8B-B14F-4D97-AF65-F5344CB8AC3E}">
        <p14:creationId xmlns:p14="http://schemas.microsoft.com/office/powerpoint/2010/main" val="246141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B282EAB-8D72-4A51-B8FA-122FFE0C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FDA802-2BE8-4EA3-90D8-2211C36AC0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162945"/>
            <a:ext cx="1881709" cy="2509385"/>
          </a:xfrm>
        </p:spPr>
      </p:pic>
      <p:pic>
        <p:nvPicPr>
          <p:cNvPr id="7" name="Объект 6" descr="Изображение выглядит как человек, внутренний, стол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E8D0C21B-B1D1-43C7-BBB4-8FB17B2095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94" y="2420888"/>
            <a:ext cx="7759006" cy="4294904"/>
          </a:xfrm>
        </p:spPr>
      </p:pic>
    </p:spTree>
    <p:extLst>
      <p:ext uri="{BB962C8B-B14F-4D97-AF65-F5344CB8AC3E}">
        <p14:creationId xmlns:p14="http://schemas.microsoft.com/office/powerpoint/2010/main" val="313151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2147FD-AD4E-48AB-8FD1-E87D26596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96D23FE-CAE5-4FC4-8516-C9427573ED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7">
            <a:extLst>
              <a:ext uri="{FF2B5EF4-FFF2-40B4-BE49-F238E27FC236}">
                <a16:creationId xmlns:a16="http://schemas.microsoft.com/office/drawing/2014/main" id="{B0B6F41E-B32E-4D2E-B55C-DB08ADDDF1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1124" r="5712" b="2011"/>
          <a:stretch/>
        </p:blipFill>
        <p:spPr>
          <a:xfrm rot="10800000">
            <a:off x="1835696" y="195838"/>
            <a:ext cx="4464496" cy="6473519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AA6F4157-E3DC-4DB4-9A94-D470495DAA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57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20616-1EC3-468F-A1D6-F405453A4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A488E68-692E-4380-8C01-F556AE0742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038600" cy="30289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DE037D8-4771-4856-8667-A4586995C2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82" y="116632"/>
            <a:ext cx="4038600" cy="302895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838A20-8916-4659-A5FD-5CA279F9E5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463943" cy="33479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3718F4-5088-4944-A60B-4F16DF266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59" y="3505473"/>
            <a:ext cx="4463943" cy="33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0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30846-EC3F-4D8D-9AD5-BAECDAA3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6EC775-57C2-440F-AE34-96A493190C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638"/>
            <a:ext cx="4038600" cy="30289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E5634D-4886-492C-AA70-10BC46409C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74" y="294937"/>
            <a:ext cx="4038600" cy="302895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6FD25E-5678-4A22-AFF2-15EC6D4AD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8" y="3429000"/>
            <a:ext cx="4200941" cy="31507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ADF7214-8559-4BC5-9D80-F88413CAB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98" y="3554531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2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07F9D-FDC0-49C7-83EA-02466C08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5A65D2-78E1-4544-82CA-85F4F40766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4038600" cy="30289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795424D-6281-4178-A6FD-1FE1E1836B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80" y="277626"/>
            <a:ext cx="4038600" cy="302895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0CDF0-E8DA-4320-B61A-E10A6D59C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20" y="3405796"/>
            <a:ext cx="4290120" cy="32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04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0B6E0-F58C-4FD1-AE2C-704835C1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1CF1A1-680E-420A-966B-63FFACD56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6331">
            <a:off x="-363835" y="542019"/>
            <a:ext cx="5438182" cy="4078637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8384FFD-9644-4AE9-9C36-576CC5F59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641">
            <a:off x="4661999" y="507444"/>
            <a:ext cx="4849199" cy="3636899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FB25F2C2-0622-4E37-B2BB-66F9C919A5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164" y="4120622"/>
            <a:ext cx="2161324" cy="297318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стол, люди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BC0C9F46-33B7-4938-82CD-94770E07C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28796"/>
            <a:ext cx="4105532" cy="307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F0D45-9F83-4FF7-8AA9-87977ED1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9BD1897B-AA05-4580-942F-EC77B3397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7" y="274638"/>
            <a:ext cx="8411631" cy="6308724"/>
          </a:xfrm>
        </p:spPr>
      </p:pic>
    </p:spTree>
    <p:extLst>
      <p:ext uri="{BB962C8B-B14F-4D97-AF65-F5344CB8AC3E}">
        <p14:creationId xmlns:p14="http://schemas.microsoft.com/office/powerpoint/2010/main" val="286551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88730C4-AC20-41C2-92EC-253F7A3B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04FADA4-C4BF-4E4F-BBB3-D23CC36D7D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89" t="3863" r="5597" b="2708"/>
          <a:stretch/>
        </p:blipFill>
        <p:spPr>
          <a:xfrm rot="10800000">
            <a:off x="-271223" y="-171400"/>
            <a:ext cx="2841780" cy="4077802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2D0F4CDB-4FED-4AC4-8CBE-374ABAAECF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69" y="766"/>
            <a:ext cx="4005131" cy="3003848"/>
          </a:xfr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02C1A8-2896-45FE-8CC0-DBF24BE063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3801" r="3711" b="3078"/>
          <a:stretch/>
        </p:blipFill>
        <p:spPr>
          <a:xfrm>
            <a:off x="781828" y="3005193"/>
            <a:ext cx="2786341" cy="3900877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стоит, внутренн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1AC511DD-C69E-499A-8387-604926D4A2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14358" r="26060" b="2929"/>
          <a:stretch/>
        </p:blipFill>
        <p:spPr>
          <a:xfrm>
            <a:off x="7122822" y="117427"/>
            <a:ext cx="2160240" cy="447711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ол, маленький, сидит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F3D8415C-2B00-4600-A4EA-37EC794221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46" y="3156442"/>
            <a:ext cx="2252886" cy="300384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дание, сидит, печь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E6EDFC46-8DF9-4AB5-A1AF-7E91530387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833" y="4347273"/>
            <a:ext cx="3241107" cy="24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6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45</Words>
  <Application>Microsoft Office PowerPoint</Application>
  <PresentationFormat>Экран (4:3)</PresentationFormat>
  <Paragraphs>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Край уральский – край казачий: реализация программы дополнительного образования в школьном музее.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Край уральский – край казачий: реализация программы дополнительного образования в школьном музее.</dc:title>
  <dc:creator>кабинет210</dc:creator>
  <cp:lastModifiedBy>кабинет210</cp:lastModifiedBy>
  <cp:revision>55</cp:revision>
  <cp:lastPrinted>2020-02-12T11:37:50Z</cp:lastPrinted>
  <dcterms:created xsi:type="dcterms:W3CDTF">2020-01-15T04:25:55Z</dcterms:created>
  <dcterms:modified xsi:type="dcterms:W3CDTF">2020-02-12T11:38:37Z</dcterms:modified>
</cp:coreProperties>
</file>