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0" r:id="rId4"/>
    <p:sldId id="257" r:id="rId5"/>
    <p:sldId id="258" r:id="rId6"/>
    <p:sldId id="259" r:id="rId7"/>
    <p:sldId id="263" r:id="rId8"/>
    <p:sldId id="266" r:id="rId9"/>
    <p:sldId id="262" r:id="rId10"/>
    <p:sldId id="268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sept.ru/" TargetMode="External"/><Relationship Id="rId2" Type="http://schemas.openxmlformats.org/officeDocument/2006/relationships/hyperlink" Target="https://docviewer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sportal.ru/shkola/khimiya/library/2017/02/06/himicheskiy-eksperiment-v-shkolnom-kurse-himi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406640" cy="388843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«Организация и безопасность химического эксперимента»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учитель химии </a:t>
            </a:r>
            <a:br>
              <a:rPr lang="ru-RU" sz="2400" dirty="0" smtClean="0"/>
            </a:br>
            <a:r>
              <a:rPr lang="ru-RU" sz="2400" dirty="0" smtClean="0"/>
              <a:t>МАОУ «СОШ №59 г. Челябинска»</a:t>
            </a:r>
            <a:br>
              <a:rPr lang="ru-RU" sz="2400" dirty="0" smtClean="0"/>
            </a:br>
            <a:r>
              <a:rPr lang="ru-RU" sz="2400" dirty="0" smtClean="0"/>
              <a:t>Никитина И.В.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406640" cy="14401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онлайн-семинар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«Химический эксперимент как специфический метод обучения химии в условиях реализации ФГОС</a:t>
            </a:r>
            <a:r>
              <a:rPr lang="ru-RU" sz="1600" dirty="0" smtClean="0"/>
              <a:t>»</a:t>
            </a:r>
          </a:p>
          <a:p>
            <a:pPr algn="ctr"/>
            <a:r>
              <a:rPr lang="ru-RU" sz="1600" dirty="0" smtClean="0"/>
              <a:t>29.01.2020</a:t>
            </a:r>
          </a:p>
          <a:p>
            <a:pPr algn="ctr"/>
            <a:r>
              <a:rPr lang="ru-RU" sz="1600" dirty="0" smtClean="0"/>
              <a:t>г. Челябинск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63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dirty="0" smtClean="0"/>
              <a:t>Взглянуть </a:t>
            </a:r>
            <a:r>
              <a:rPr lang="ru-RU" dirty="0"/>
              <a:t>в глаза опасности смело и хладнокровно есть лучший способ оградить себя </a:t>
            </a:r>
            <a:r>
              <a:rPr lang="ru-RU" dirty="0" smtClean="0"/>
              <a:t>от неё</a:t>
            </a:r>
          </a:p>
          <a:p>
            <a:pPr marL="82296" indent="0" algn="r">
              <a:buNone/>
            </a:pPr>
            <a:endParaRPr lang="ru-RU" sz="2400" dirty="0" smtClean="0"/>
          </a:p>
          <a:p>
            <a:pPr marL="82296" indent="0" algn="r">
              <a:buNone/>
            </a:pPr>
            <a:r>
              <a:rPr lang="ru-RU" sz="2400" dirty="0" smtClean="0"/>
              <a:t>Джон </a:t>
            </a:r>
            <a:r>
              <a:rPr lang="ru-RU" sz="2400" dirty="0" err="1" smtClean="0"/>
              <a:t>Леббок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37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9227" cy="600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docviewer.yandex.ru</a:t>
            </a:r>
            <a:r>
              <a:rPr lang="ru-RU" sz="1800" dirty="0"/>
              <a:t> </a:t>
            </a:r>
            <a:r>
              <a:rPr lang="ru-RU" sz="1800" dirty="0" smtClean="0"/>
              <a:t>Химический эксперимент в российских школах</a:t>
            </a:r>
            <a:r>
              <a:rPr lang="ru-RU" sz="1800" dirty="0"/>
              <a:t> </a:t>
            </a:r>
            <a:r>
              <a:rPr lang="ru-RU" sz="1800" dirty="0" smtClean="0"/>
              <a:t>Жилин Д.М.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urok.1sept.ru</a:t>
            </a:r>
            <a:r>
              <a:rPr lang="ru-RU" dirty="0"/>
              <a:t> </a:t>
            </a:r>
            <a:r>
              <a:rPr lang="ru-RU" sz="2000" dirty="0"/>
              <a:t>Безопасность химического </a:t>
            </a:r>
            <a:r>
              <a:rPr lang="ru-RU" sz="2000" dirty="0" smtClean="0"/>
              <a:t>эксперимента Данилова </a:t>
            </a:r>
            <a:r>
              <a:rPr lang="ru-RU" sz="2000" dirty="0"/>
              <a:t>Лариса Львовна, учитель </a:t>
            </a:r>
            <a:r>
              <a:rPr lang="ru-RU" sz="2000" dirty="0" smtClean="0"/>
              <a:t>химии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nsportal.ru/shkola/khimiya/library/2017/02/06/himicheskiy-eksperiment-v-shkolnom-kurse-himii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 </a:t>
            </a:r>
            <a:r>
              <a:rPr lang="en-US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ohrana-tryda.com</a:t>
            </a:r>
            <a:endParaRPr lang="ru-RU" u="sng" dirty="0" smtClean="0">
              <a:solidFill>
                <a:srgbClr val="92D050"/>
              </a:solidFill>
            </a:endParaRPr>
          </a:p>
          <a:p>
            <a:pPr marL="82296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48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800" dirty="0">
                <a:solidFill>
                  <a:srgbClr val="222222"/>
                </a:solidFill>
                <a:latin typeface="Roboto"/>
              </a:rPr>
              <a:t>Безопасность это процесс, а не </a:t>
            </a:r>
            <a:r>
              <a:rPr lang="ru-RU" sz="4800" dirty="0" smtClean="0">
                <a:latin typeface="Roboto"/>
              </a:rPr>
              <a:t>результат</a:t>
            </a:r>
          </a:p>
          <a:p>
            <a:pPr marL="82296" indent="0" algn="r">
              <a:buNone/>
            </a:pPr>
            <a:endParaRPr lang="ru-RU" sz="2800" dirty="0" smtClean="0"/>
          </a:p>
          <a:p>
            <a:pPr marL="82296" indent="0" algn="r">
              <a:buNone/>
            </a:pPr>
            <a:r>
              <a:rPr lang="ru-RU" sz="2800" dirty="0" smtClean="0"/>
              <a:t>Брюс Шнайер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17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8722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Проблемы вопроса безопасности при проведении химического эксперимента: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Границы допустимых рисков</a:t>
            </a:r>
          </a:p>
          <a:p>
            <a:pPr marL="82296" indent="0">
              <a:buNone/>
            </a:pPr>
            <a:endParaRPr lang="ru-RU" sz="2800" dirty="0" smtClean="0"/>
          </a:p>
          <a:p>
            <a:r>
              <a:rPr lang="ru-RU" sz="2800" dirty="0" smtClean="0"/>
              <a:t>Физиологические и поведенческие индивидуальные особенности учащихся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89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инструкциям для кабинета </a:t>
            </a:r>
            <a:r>
              <a:rPr lang="ru-RU" dirty="0" smtClean="0">
                <a:effectLst/>
              </a:rPr>
              <a:t>химии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0055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СанПиН 2.4.2.2821-10 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 к условиям и организации обучения в ОУ" в редакции от 22.05.2019 г.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ГОСТ Р 12.0.007-2009. "Система стандартов безопасности труда. Система управления охраной труда в организации." с изм. на 13.07.2017г;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Приказ Минтруда РФ № 438 н от 19.08.2016г "Об утверждении Типового положения о системе управления охраной труда";</a:t>
            </a:r>
          </a:p>
          <a:p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ohrana-tryda.com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0055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7488831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Журнал инструктажа обучающихся по охране труда и технике безопасности по химии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65897"/>
              </p:ext>
            </p:extLst>
          </p:nvPr>
        </p:nvGraphicFramePr>
        <p:xfrm>
          <a:off x="251520" y="2492896"/>
          <a:ext cx="875493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65"/>
                <a:gridCol w="1477875"/>
                <a:gridCol w="972771"/>
                <a:gridCol w="682089"/>
                <a:gridCol w="1263453"/>
                <a:gridCol w="972771"/>
                <a:gridCol w="1004136"/>
                <a:gridCol w="941406"/>
                <a:gridCol w="97277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инструктируемого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Дата рождения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Номер инструкции и краткое содержание инструктажа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Дата проведения инструктажа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ФИО должность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проводившего инструктаж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Подпись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100" dirty="0" smtClean="0"/>
                        <a:t>Инструк-тирующего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100" dirty="0" smtClean="0"/>
                        <a:t>Инструк-тируемого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046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Тест по технике безопасности для практической работы «Разделение смеси поваренной соли и песка»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3885"/>
            <a:ext cx="7655237" cy="4939451"/>
          </a:xfrm>
        </p:spPr>
      </p:pic>
    </p:spTree>
    <p:extLst>
      <p:ext uri="{BB962C8B-B14F-4D97-AF65-F5344CB8AC3E}">
        <p14:creationId xmlns:p14="http://schemas.microsoft.com/office/powerpoint/2010/main" val="2376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Тест по технике безопасности для практической работы «Разделение смеси поваренной соли и песка»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992888" cy="4658073"/>
          </a:xfrm>
        </p:spPr>
      </p:pic>
    </p:spTree>
    <p:extLst>
      <p:ext uri="{BB962C8B-B14F-4D97-AF65-F5344CB8AC3E}">
        <p14:creationId xmlns:p14="http://schemas.microsoft.com/office/powerpoint/2010/main" val="13532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инструкции практической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369811" cy="4800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420888"/>
            <a:ext cx="595929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</TotalTime>
  <Words>194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«Организация и безопасность химического эксперимента»  учитель химии  МАОУ «СОШ №59 г. Челябинска» Никитина И.В. </vt:lpstr>
      <vt:lpstr>Презентация PowerPoint</vt:lpstr>
      <vt:lpstr>Проблемы вопроса безопасности при проведении химического эксперимента: </vt:lpstr>
      <vt:lpstr>Требования к инструкциям для кабинета химии:</vt:lpstr>
      <vt:lpstr>ohrana-tryda.com</vt:lpstr>
      <vt:lpstr>Журнал инструктажа обучающихся по охране труда и технике безопасности по химии</vt:lpstr>
      <vt:lpstr>Тест по технике безопасности для практической работы «Разделение смеси поваренной соли и песка»</vt:lpstr>
      <vt:lpstr>Тест по технике безопасности для практической работы «Разделение смеси поваренной соли и песка»</vt:lpstr>
      <vt:lpstr>Пример инструкции практической работы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и безопасность химического эксперимента»</dc:title>
  <dc:creator>1311962</dc:creator>
  <cp:lastModifiedBy>318</cp:lastModifiedBy>
  <cp:revision>41</cp:revision>
  <dcterms:created xsi:type="dcterms:W3CDTF">2020-01-25T09:31:59Z</dcterms:created>
  <dcterms:modified xsi:type="dcterms:W3CDTF">2020-01-29T06:59:37Z</dcterms:modified>
</cp:coreProperties>
</file>