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79" r:id="rId10"/>
    <p:sldId id="264" r:id="rId11"/>
    <p:sldId id="273" r:id="rId12"/>
    <p:sldId id="274" r:id="rId13"/>
    <p:sldId id="275" r:id="rId14"/>
    <p:sldId id="276" r:id="rId15"/>
    <p:sldId id="277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B8AB6-9698-4ACC-9487-0CFA82185FF2}" type="doc">
      <dgm:prSet loTypeId="urn:microsoft.com/office/officeart/2005/8/layout/hList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0F524A3C-AA95-4C03-A2A5-69468CFF56DA}">
      <dgm:prSet phldrT="[Текст]"/>
      <dgm:spPr/>
      <dgm:t>
        <a:bodyPr/>
        <a:lstStyle/>
        <a:p>
          <a:r>
            <a:rPr lang="ru-RU" dirty="0" smtClean="0"/>
            <a:t>ФГОС</a:t>
          </a:r>
          <a:endParaRPr lang="ru-RU" dirty="0"/>
        </a:p>
      </dgm:t>
    </dgm:pt>
    <dgm:pt modelId="{65C98C37-0751-4DBF-8CAA-74304D8CB3BB}" type="parTrans" cxnId="{31514A07-CC38-4290-AA4C-9491D0E8D741}">
      <dgm:prSet/>
      <dgm:spPr/>
      <dgm:t>
        <a:bodyPr/>
        <a:lstStyle/>
        <a:p>
          <a:endParaRPr lang="ru-RU"/>
        </a:p>
      </dgm:t>
    </dgm:pt>
    <dgm:pt modelId="{24037839-00B5-431C-9C27-93656D1B99E6}" type="sibTrans" cxnId="{31514A07-CC38-4290-AA4C-9491D0E8D741}">
      <dgm:prSet/>
      <dgm:spPr/>
      <dgm:t>
        <a:bodyPr/>
        <a:lstStyle/>
        <a:p>
          <a:endParaRPr lang="ru-RU"/>
        </a:p>
      </dgm:t>
    </dgm:pt>
    <dgm:pt modelId="{04C0B9E6-7EA6-4657-896A-B9D72C980CC0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Системно-деятельностный</a:t>
          </a:r>
          <a:r>
            <a: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подход к обучению как средство развития личности</a:t>
          </a:r>
          <a:endParaRPr lang="ru-RU" sz="2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D1BDD2-446B-43D0-9349-FD7C66CA0CBD}" type="parTrans" cxnId="{0A0DCDB9-59F5-4A4A-99AE-FF3E54A22EFF}">
      <dgm:prSet/>
      <dgm:spPr/>
      <dgm:t>
        <a:bodyPr/>
        <a:lstStyle/>
        <a:p>
          <a:endParaRPr lang="ru-RU"/>
        </a:p>
      </dgm:t>
    </dgm:pt>
    <dgm:pt modelId="{FBF6FED5-E969-45B0-A72D-F83454BCD057}" type="sibTrans" cxnId="{0A0DCDB9-59F5-4A4A-99AE-FF3E54A22EFF}">
      <dgm:prSet/>
      <dgm:spPr/>
      <dgm:t>
        <a:bodyPr/>
        <a:lstStyle/>
        <a:p>
          <a:endParaRPr lang="ru-RU"/>
        </a:p>
      </dgm:t>
    </dgm:pt>
    <dgm:pt modelId="{56FE13FE-DF9E-4972-AB41-DCF5887E36C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и совершенствование </a:t>
          </a:r>
          <a:r>
            <a:rPr lang="ru-RU" sz="2400" dirty="0" err="1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метапредметных</a:t>
          </a:r>
          <a:r>
            <a: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умений и навыков средствами конкретного учебного предмета</a:t>
          </a:r>
          <a:endParaRPr lang="ru-RU" sz="24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AB25AB8-5BDE-4623-BC2A-67BB8876F24D}" type="parTrans" cxnId="{6BC18684-D3C9-4EFD-80B1-599F8F67B3E5}">
      <dgm:prSet/>
      <dgm:spPr/>
      <dgm:t>
        <a:bodyPr/>
        <a:lstStyle/>
        <a:p>
          <a:endParaRPr lang="ru-RU"/>
        </a:p>
      </dgm:t>
    </dgm:pt>
    <dgm:pt modelId="{A1B2DF97-8E85-482B-A616-2D77DE6A5AB5}" type="sibTrans" cxnId="{6BC18684-D3C9-4EFD-80B1-599F8F67B3E5}">
      <dgm:prSet/>
      <dgm:spPr/>
      <dgm:t>
        <a:bodyPr/>
        <a:lstStyle/>
        <a:p>
          <a:endParaRPr lang="ru-RU"/>
        </a:p>
      </dgm:t>
    </dgm:pt>
    <dgm:pt modelId="{D8D2F614-1FED-446B-B908-99F03E1D3B77}" type="pres">
      <dgm:prSet presAssocID="{CA3B8AB6-9698-4ACC-9487-0CFA82185FF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A3F599-F13A-4D55-A2A5-4CFF4EDA71EC}" type="pres">
      <dgm:prSet presAssocID="{0F524A3C-AA95-4C03-A2A5-69468CFF56DA}" presName="roof" presStyleLbl="dkBgShp" presStyleIdx="0" presStyleCnt="2" custLinFactNeighborX="388" custLinFactNeighborY="-45955"/>
      <dgm:spPr/>
      <dgm:t>
        <a:bodyPr/>
        <a:lstStyle/>
        <a:p>
          <a:endParaRPr lang="ru-RU"/>
        </a:p>
      </dgm:t>
    </dgm:pt>
    <dgm:pt modelId="{ED2991B9-71EE-48F3-89B6-84538B514269}" type="pres">
      <dgm:prSet presAssocID="{0F524A3C-AA95-4C03-A2A5-69468CFF56DA}" presName="pillars" presStyleCnt="0"/>
      <dgm:spPr/>
    </dgm:pt>
    <dgm:pt modelId="{9FF52E5E-236D-4777-8B20-DE1F2C1BA67E}" type="pres">
      <dgm:prSet presAssocID="{0F524A3C-AA95-4C03-A2A5-69468CFF56DA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B56E8-80A6-48F1-95A8-B68C5AE414A1}" type="pres">
      <dgm:prSet presAssocID="{56FE13FE-DF9E-4972-AB41-DCF5887E36C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5199-F67F-4017-97C7-7ABC667D01DC}" type="pres">
      <dgm:prSet presAssocID="{0F524A3C-AA95-4C03-A2A5-69468CFF56DA}" presName="base" presStyleLbl="dkBgShp" presStyleIdx="1" presStyleCnt="2"/>
      <dgm:spPr/>
    </dgm:pt>
  </dgm:ptLst>
  <dgm:cxnLst>
    <dgm:cxn modelId="{C55AA7B2-7FF1-43A2-BE32-43CF4B05BB9A}" type="presOf" srcId="{CA3B8AB6-9698-4ACC-9487-0CFA82185FF2}" destId="{D8D2F614-1FED-446B-B908-99F03E1D3B77}" srcOrd="0" destOrd="0" presId="urn:microsoft.com/office/officeart/2005/8/layout/hList3"/>
    <dgm:cxn modelId="{31514A07-CC38-4290-AA4C-9491D0E8D741}" srcId="{CA3B8AB6-9698-4ACC-9487-0CFA82185FF2}" destId="{0F524A3C-AA95-4C03-A2A5-69468CFF56DA}" srcOrd="0" destOrd="0" parTransId="{65C98C37-0751-4DBF-8CAA-74304D8CB3BB}" sibTransId="{24037839-00B5-431C-9C27-93656D1B99E6}"/>
    <dgm:cxn modelId="{6BC18684-D3C9-4EFD-80B1-599F8F67B3E5}" srcId="{0F524A3C-AA95-4C03-A2A5-69468CFF56DA}" destId="{56FE13FE-DF9E-4972-AB41-DCF5887E36C3}" srcOrd="1" destOrd="0" parTransId="{4AB25AB8-5BDE-4623-BC2A-67BB8876F24D}" sibTransId="{A1B2DF97-8E85-482B-A616-2D77DE6A5AB5}"/>
    <dgm:cxn modelId="{7F5D1CC3-BC47-407F-A7FA-4C0F93E8CC8B}" type="presOf" srcId="{0F524A3C-AA95-4C03-A2A5-69468CFF56DA}" destId="{B0A3F599-F13A-4D55-A2A5-4CFF4EDA71EC}" srcOrd="0" destOrd="0" presId="urn:microsoft.com/office/officeart/2005/8/layout/hList3"/>
    <dgm:cxn modelId="{0A0DCDB9-59F5-4A4A-99AE-FF3E54A22EFF}" srcId="{0F524A3C-AA95-4C03-A2A5-69468CFF56DA}" destId="{04C0B9E6-7EA6-4657-896A-B9D72C980CC0}" srcOrd="0" destOrd="0" parTransId="{5FD1BDD2-446B-43D0-9349-FD7C66CA0CBD}" sibTransId="{FBF6FED5-E969-45B0-A72D-F83454BCD057}"/>
    <dgm:cxn modelId="{E4B5A45E-1C7B-4C1C-A89E-D0002A80AB63}" type="presOf" srcId="{04C0B9E6-7EA6-4657-896A-B9D72C980CC0}" destId="{9FF52E5E-236D-4777-8B20-DE1F2C1BA67E}" srcOrd="0" destOrd="0" presId="urn:microsoft.com/office/officeart/2005/8/layout/hList3"/>
    <dgm:cxn modelId="{1FD14768-ECCA-4B5F-8116-DA546B4AD1FA}" type="presOf" srcId="{56FE13FE-DF9E-4972-AB41-DCF5887E36C3}" destId="{678B56E8-80A6-48F1-95A8-B68C5AE414A1}" srcOrd="0" destOrd="0" presId="urn:microsoft.com/office/officeart/2005/8/layout/hList3"/>
    <dgm:cxn modelId="{B6B779CA-2D8B-4933-A6F6-6916A19BB5EB}" type="presParOf" srcId="{D8D2F614-1FED-446B-B908-99F03E1D3B77}" destId="{B0A3F599-F13A-4D55-A2A5-4CFF4EDA71EC}" srcOrd="0" destOrd="0" presId="urn:microsoft.com/office/officeart/2005/8/layout/hList3"/>
    <dgm:cxn modelId="{F2A15117-BC70-4C68-B2DD-B7A362F71895}" type="presParOf" srcId="{D8D2F614-1FED-446B-B908-99F03E1D3B77}" destId="{ED2991B9-71EE-48F3-89B6-84538B514269}" srcOrd="1" destOrd="0" presId="urn:microsoft.com/office/officeart/2005/8/layout/hList3"/>
    <dgm:cxn modelId="{795A15DA-65CD-4D32-975F-A14A48B308C5}" type="presParOf" srcId="{ED2991B9-71EE-48F3-89B6-84538B514269}" destId="{9FF52E5E-236D-4777-8B20-DE1F2C1BA67E}" srcOrd="0" destOrd="0" presId="urn:microsoft.com/office/officeart/2005/8/layout/hList3"/>
    <dgm:cxn modelId="{0814BB52-46C6-4C65-A7AB-F9A4E2D99C31}" type="presParOf" srcId="{ED2991B9-71EE-48F3-89B6-84538B514269}" destId="{678B56E8-80A6-48F1-95A8-B68C5AE414A1}" srcOrd="1" destOrd="0" presId="urn:microsoft.com/office/officeart/2005/8/layout/hList3"/>
    <dgm:cxn modelId="{A188A816-5EFC-421B-B53C-C53D20331105}" type="presParOf" srcId="{D8D2F614-1FED-446B-B908-99F03E1D3B77}" destId="{15485199-F67F-4017-97C7-7ABC667D01D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5FFFFA-E032-4DBF-93E7-0F1CB8E80784}" type="doc">
      <dgm:prSet loTypeId="urn:microsoft.com/office/officeart/2005/8/layout/arrow3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C9E7BD3-57DA-4F1E-99BA-8820C8A3176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Наглядно-образное мышление</a:t>
          </a:r>
          <a:endParaRPr lang="ru-RU" sz="2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12C0790-4AC0-481B-9191-017F76941FFE}" type="parTrans" cxnId="{F96BB3FA-2D62-480B-8032-F46465883F3B}">
      <dgm:prSet/>
      <dgm:spPr/>
      <dgm:t>
        <a:bodyPr/>
        <a:lstStyle/>
        <a:p>
          <a:endParaRPr lang="ru-RU"/>
        </a:p>
      </dgm:t>
    </dgm:pt>
    <dgm:pt modelId="{4DA200D7-CC4D-4F41-88E3-C3E2D3056F93}" type="sibTrans" cxnId="{F96BB3FA-2D62-480B-8032-F46465883F3B}">
      <dgm:prSet/>
      <dgm:spPr/>
      <dgm:t>
        <a:bodyPr/>
        <a:lstStyle/>
        <a:p>
          <a:endParaRPr lang="ru-RU"/>
        </a:p>
      </dgm:t>
    </dgm:pt>
    <dgm:pt modelId="{395AD9F6-BDEF-4B57-A4B0-21947E4DFFA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Абстрактно-логическое мышление</a:t>
          </a:r>
          <a:endParaRPr lang="ru-RU" sz="2400" b="1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934A478-B8EF-46C5-A68C-F289857E8F38}" type="parTrans" cxnId="{199C6639-EB99-409E-B8C5-E4BC3A002952}">
      <dgm:prSet/>
      <dgm:spPr/>
      <dgm:t>
        <a:bodyPr/>
        <a:lstStyle/>
        <a:p>
          <a:endParaRPr lang="ru-RU"/>
        </a:p>
      </dgm:t>
    </dgm:pt>
    <dgm:pt modelId="{75E242D2-EDFE-4EB6-B842-314E8B7D31CA}" type="sibTrans" cxnId="{199C6639-EB99-409E-B8C5-E4BC3A002952}">
      <dgm:prSet/>
      <dgm:spPr/>
      <dgm:t>
        <a:bodyPr/>
        <a:lstStyle/>
        <a:p>
          <a:endParaRPr lang="ru-RU"/>
        </a:p>
      </dgm:t>
    </dgm:pt>
    <dgm:pt modelId="{9E66C282-6D65-48EF-9D4B-52A23BBAEFBA}" type="pres">
      <dgm:prSet presAssocID="{A15FFFFA-E032-4DBF-93E7-0F1CB8E8078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9A6B2B-3C1E-4B50-A1D4-1EFB7D5BF977}" type="pres">
      <dgm:prSet presAssocID="{A15FFFFA-E032-4DBF-93E7-0F1CB8E80784}" presName="divider" presStyleLbl="fgShp" presStyleIdx="0" presStyleCnt="1"/>
      <dgm:spPr/>
    </dgm:pt>
    <dgm:pt modelId="{A86D42EC-6B5C-4420-9B6F-4C1F55CEB32E}" type="pres">
      <dgm:prSet presAssocID="{4C9E7BD3-57DA-4F1E-99BA-8820C8A31763}" presName="downArrow" presStyleLbl="node1" presStyleIdx="0" presStyleCnt="2"/>
      <dgm:spPr/>
    </dgm:pt>
    <dgm:pt modelId="{7CCF7A7F-A731-416E-AFE0-98466F2FAAAB}" type="pres">
      <dgm:prSet presAssocID="{4C9E7BD3-57DA-4F1E-99BA-8820C8A31763}" presName="downArrowText" presStyleLbl="revTx" presStyleIdx="0" presStyleCnt="2" custScaleX="147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1A829-FE71-4AA7-92A0-329F5D8C85FD}" type="pres">
      <dgm:prSet presAssocID="{395AD9F6-BDEF-4B57-A4B0-21947E4DFFA1}" presName="upArrow" presStyleLbl="node1" presStyleIdx="1" presStyleCnt="2"/>
      <dgm:spPr/>
    </dgm:pt>
    <dgm:pt modelId="{6F8A6006-7074-452A-8BEF-39C5942E1F9A}" type="pres">
      <dgm:prSet presAssocID="{395AD9F6-BDEF-4B57-A4B0-21947E4DFFA1}" presName="upArrowText" presStyleLbl="revTx" presStyleIdx="1" presStyleCnt="2" custScaleX="148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9C6639-EB99-409E-B8C5-E4BC3A002952}" srcId="{A15FFFFA-E032-4DBF-93E7-0F1CB8E80784}" destId="{395AD9F6-BDEF-4B57-A4B0-21947E4DFFA1}" srcOrd="1" destOrd="0" parTransId="{9934A478-B8EF-46C5-A68C-F289857E8F38}" sibTransId="{75E242D2-EDFE-4EB6-B842-314E8B7D31CA}"/>
    <dgm:cxn modelId="{F96BB3FA-2D62-480B-8032-F46465883F3B}" srcId="{A15FFFFA-E032-4DBF-93E7-0F1CB8E80784}" destId="{4C9E7BD3-57DA-4F1E-99BA-8820C8A31763}" srcOrd="0" destOrd="0" parTransId="{D12C0790-4AC0-481B-9191-017F76941FFE}" sibTransId="{4DA200D7-CC4D-4F41-88E3-C3E2D3056F93}"/>
    <dgm:cxn modelId="{58383F33-E763-448C-A5DE-2B05749666BB}" type="presOf" srcId="{4C9E7BD3-57DA-4F1E-99BA-8820C8A31763}" destId="{7CCF7A7F-A731-416E-AFE0-98466F2FAAAB}" srcOrd="0" destOrd="0" presId="urn:microsoft.com/office/officeart/2005/8/layout/arrow3"/>
    <dgm:cxn modelId="{B9CD9D44-7C7B-445B-8F85-E32D9978676C}" type="presOf" srcId="{395AD9F6-BDEF-4B57-A4B0-21947E4DFFA1}" destId="{6F8A6006-7074-452A-8BEF-39C5942E1F9A}" srcOrd="0" destOrd="0" presId="urn:microsoft.com/office/officeart/2005/8/layout/arrow3"/>
    <dgm:cxn modelId="{A8ECF29D-577C-4B15-83C3-6B1B6A644809}" type="presOf" srcId="{A15FFFFA-E032-4DBF-93E7-0F1CB8E80784}" destId="{9E66C282-6D65-48EF-9D4B-52A23BBAEFBA}" srcOrd="0" destOrd="0" presId="urn:microsoft.com/office/officeart/2005/8/layout/arrow3"/>
    <dgm:cxn modelId="{8FB16F3D-21E8-4BB6-AC87-26A4F470E383}" type="presParOf" srcId="{9E66C282-6D65-48EF-9D4B-52A23BBAEFBA}" destId="{059A6B2B-3C1E-4B50-A1D4-1EFB7D5BF977}" srcOrd="0" destOrd="0" presId="urn:microsoft.com/office/officeart/2005/8/layout/arrow3"/>
    <dgm:cxn modelId="{E18C1050-7304-442E-AA75-EFD7DE2D76E6}" type="presParOf" srcId="{9E66C282-6D65-48EF-9D4B-52A23BBAEFBA}" destId="{A86D42EC-6B5C-4420-9B6F-4C1F55CEB32E}" srcOrd="1" destOrd="0" presId="urn:microsoft.com/office/officeart/2005/8/layout/arrow3"/>
    <dgm:cxn modelId="{C8F3DD49-8254-4C63-BCE2-BFC354CB3BBE}" type="presParOf" srcId="{9E66C282-6D65-48EF-9D4B-52A23BBAEFBA}" destId="{7CCF7A7F-A731-416E-AFE0-98466F2FAAAB}" srcOrd="2" destOrd="0" presId="urn:microsoft.com/office/officeart/2005/8/layout/arrow3"/>
    <dgm:cxn modelId="{64BB37B6-FAA0-453E-89A6-71DB313A74A9}" type="presParOf" srcId="{9E66C282-6D65-48EF-9D4B-52A23BBAEFBA}" destId="{8DE1A829-FE71-4AA7-92A0-329F5D8C85FD}" srcOrd="3" destOrd="0" presId="urn:microsoft.com/office/officeart/2005/8/layout/arrow3"/>
    <dgm:cxn modelId="{E1F30F2A-3F5A-4B7D-91C9-64472004A2E2}" type="presParOf" srcId="{9E66C282-6D65-48EF-9D4B-52A23BBAEFBA}" destId="{6F8A6006-7074-452A-8BEF-39C5942E1F9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79A806-638A-4612-A443-CC7EED5AEBBB}" type="doc">
      <dgm:prSet loTypeId="urn:microsoft.com/office/officeart/2005/8/layout/arrow6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BCE867-0137-49F7-92E7-9F1D6E13715E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Вместо сдачи формального отчёта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EF3F16C-AAC8-4016-8588-9BE6EB4C7CE0}" type="parTrans" cxnId="{548ED299-4541-4E67-A16C-36B5D9FE3E44}">
      <dgm:prSet/>
      <dgm:spPr/>
      <dgm:t>
        <a:bodyPr/>
        <a:lstStyle/>
        <a:p>
          <a:endParaRPr lang="ru-RU"/>
        </a:p>
      </dgm:t>
    </dgm:pt>
    <dgm:pt modelId="{30F4D6B2-EDAE-4A02-8926-581B3FE45E61}" type="sibTrans" cxnId="{548ED299-4541-4E67-A16C-36B5D9FE3E44}">
      <dgm:prSet/>
      <dgm:spPr/>
      <dgm:t>
        <a:bodyPr/>
        <a:lstStyle/>
        <a:p>
          <a:endParaRPr lang="ru-RU"/>
        </a:p>
      </dgm:t>
    </dgm:pt>
    <dgm:pt modelId="{FECE7091-BCBD-4BC6-973F-1EEF0E59AD7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Максимальная интеллектуальная вовлечённость ученика в процесс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9A17B0E-272A-45BC-AC57-CD764AA1A664}" type="parTrans" cxnId="{FD306B46-DB87-44ED-A7AA-0DF376D895B7}">
      <dgm:prSet/>
      <dgm:spPr/>
      <dgm:t>
        <a:bodyPr/>
        <a:lstStyle/>
        <a:p>
          <a:endParaRPr lang="ru-RU"/>
        </a:p>
      </dgm:t>
    </dgm:pt>
    <dgm:pt modelId="{C544FF15-10F9-482C-A2BD-994E4C57747E}" type="sibTrans" cxnId="{FD306B46-DB87-44ED-A7AA-0DF376D895B7}">
      <dgm:prSet/>
      <dgm:spPr/>
      <dgm:t>
        <a:bodyPr/>
        <a:lstStyle/>
        <a:p>
          <a:endParaRPr lang="ru-RU"/>
        </a:p>
      </dgm:t>
    </dgm:pt>
    <dgm:pt modelId="{4C8909F2-2D33-4509-A78A-FE6BD33A41AE}" type="pres">
      <dgm:prSet presAssocID="{3879A806-638A-4612-A443-CC7EED5AEBB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FBAE78-D97E-45D7-96AB-ABF550E908EA}" type="pres">
      <dgm:prSet presAssocID="{3879A806-638A-4612-A443-CC7EED5AEBBB}" presName="ribbon" presStyleLbl="node1" presStyleIdx="0" presStyleCnt="1" custLinFactNeighborX="-30843" custLinFactNeighborY="1315"/>
      <dgm:spPr/>
    </dgm:pt>
    <dgm:pt modelId="{C592DE62-CAAB-46C8-BCA4-A387A2C8E629}" type="pres">
      <dgm:prSet presAssocID="{3879A806-638A-4612-A443-CC7EED5AEBB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AB45B-C65C-4E02-B96C-9167D0EC61E0}" type="pres">
      <dgm:prSet presAssocID="{3879A806-638A-4612-A443-CC7EED5AEBB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306B46-DB87-44ED-A7AA-0DF376D895B7}" srcId="{3879A806-638A-4612-A443-CC7EED5AEBBB}" destId="{FECE7091-BCBD-4BC6-973F-1EEF0E59AD76}" srcOrd="1" destOrd="0" parTransId="{59A17B0E-272A-45BC-AC57-CD764AA1A664}" sibTransId="{C544FF15-10F9-482C-A2BD-994E4C57747E}"/>
    <dgm:cxn modelId="{548ED299-4541-4E67-A16C-36B5D9FE3E44}" srcId="{3879A806-638A-4612-A443-CC7EED5AEBBB}" destId="{1DBCE867-0137-49F7-92E7-9F1D6E13715E}" srcOrd="0" destOrd="0" parTransId="{9EF3F16C-AAC8-4016-8588-9BE6EB4C7CE0}" sibTransId="{30F4D6B2-EDAE-4A02-8926-581B3FE45E61}"/>
    <dgm:cxn modelId="{514B3C8E-0ACF-417D-A8C7-0C539CBDFB0C}" type="presOf" srcId="{FECE7091-BCBD-4BC6-973F-1EEF0E59AD76}" destId="{805AB45B-C65C-4E02-B96C-9167D0EC61E0}" srcOrd="0" destOrd="0" presId="urn:microsoft.com/office/officeart/2005/8/layout/arrow6"/>
    <dgm:cxn modelId="{A7DEFAD5-0BE9-414C-B417-43726BA34581}" type="presOf" srcId="{3879A806-638A-4612-A443-CC7EED5AEBBB}" destId="{4C8909F2-2D33-4509-A78A-FE6BD33A41AE}" srcOrd="0" destOrd="0" presId="urn:microsoft.com/office/officeart/2005/8/layout/arrow6"/>
    <dgm:cxn modelId="{CEACFB91-4A73-490E-BC6C-0AEF717F8ED7}" type="presOf" srcId="{1DBCE867-0137-49F7-92E7-9F1D6E13715E}" destId="{C592DE62-CAAB-46C8-BCA4-A387A2C8E629}" srcOrd="0" destOrd="0" presId="urn:microsoft.com/office/officeart/2005/8/layout/arrow6"/>
    <dgm:cxn modelId="{B6540C9B-5229-4FCD-AE8D-49A0CEFBE16E}" type="presParOf" srcId="{4C8909F2-2D33-4509-A78A-FE6BD33A41AE}" destId="{C5FBAE78-D97E-45D7-96AB-ABF550E908EA}" srcOrd="0" destOrd="0" presId="urn:microsoft.com/office/officeart/2005/8/layout/arrow6"/>
    <dgm:cxn modelId="{616DD02A-4D37-4E14-97E1-10927295FD73}" type="presParOf" srcId="{4C8909F2-2D33-4509-A78A-FE6BD33A41AE}" destId="{C592DE62-CAAB-46C8-BCA4-A387A2C8E629}" srcOrd="1" destOrd="0" presId="urn:microsoft.com/office/officeart/2005/8/layout/arrow6"/>
    <dgm:cxn modelId="{EE736087-A355-45F1-A3A7-A9E6A19CB915}" type="presParOf" srcId="{4C8909F2-2D33-4509-A78A-FE6BD33A41AE}" destId="{805AB45B-C65C-4E02-B96C-9167D0EC61E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2AFCC3-2150-43B6-AA64-25E6221836F5}" type="doc">
      <dgm:prSet loTypeId="urn:microsoft.com/office/officeart/2005/8/layout/chevron1" loCatId="process" qsTypeId="urn:microsoft.com/office/officeart/2005/8/quickstyle/3d2" qsCatId="3D" csTypeId="urn:microsoft.com/office/officeart/2005/8/colors/colorful4" csCatId="colorful" phldr="1"/>
      <dgm:spPr/>
    </dgm:pt>
    <dgm:pt modelId="{15A2BF59-AF14-455A-A946-C81F632E516B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Отчёты «под копирку»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D1700F4-086D-421F-8FE4-FE62D8AF7E57}" type="parTrans" cxnId="{41DC534D-DDB6-42E6-8142-5FE91F298A35}">
      <dgm:prSet/>
      <dgm:spPr/>
      <dgm:t>
        <a:bodyPr/>
        <a:lstStyle/>
        <a:p>
          <a:endParaRPr lang="ru-RU"/>
        </a:p>
      </dgm:t>
    </dgm:pt>
    <dgm:pt modelId="{535E9E7A-D1D0-4473-9EAD-E97BEE24623C}" type="sibTrans" cxnId="{41DC534D-DDB6-42E6-8142-5FE91F298A35}">
      <dgm:prSet/>
      <dgm:spPr/>
      <dgm:t>
        <a:bodyPr/>
        <a:lstStyle/>
        <a:p>
          <a:endParaRPr lang="ru-RU"/>
        </a:p>
      </dgm:t>
    </dgm:pt>
    <dgm:pt modelId="{AEAC2DF3-C000-40CB-985A-54C599A3AAC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Проверочные работы по составленным отчётам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48CA94E-A0C7-4362-ABCD-D99AA88A2AFB}" type="parTrans" cxnId="{46896092-A6F3-4556-9767-E35890151696}">
      <dgm:prSet/>
      <dgm:spPr/>
      <dgm:t>
        <a:bodyPr/>
        <a:lstStyle/>
        <a:p>
          <a:endParaRPr lang="ru-RU"/>
        </a:p>
      </dgm:t>
    </dgm:pt>
    <dgm:pt modelId="{51FB4B64-CE74-4F7A-BB2E-61F46F313FF0}" type="sibTrans" cxnId="{46896092-A6F3-4556-9767-E35890151696}">
      <dgm:prSet/>
      <dgm:spPr/>
      <dgm:t>
        <a:bodyPr/>
        <a:lstStyle/>
        <a:p>
          <a:endParaRPr lang="ru-RU"/>
        </a:p>
      </dgm:t>
    </dgm:pt>
    <dgm:pt modelId="{DB765BB0-965F-466A-9527-9E47450B3F3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Выявляется вся глубина непонимания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270E9A4-2B04-4319-AE7F-96F5AE66A369}" type="parTrans" cxnId="{9ECB18DF-E099-4F85-816D-71929F9D9D76}">
      <dgm:prSet/>
      <dgm:spPr/>
      <dgm:t>
        <a:bodyPr/>
        <a:lstStyle/>
        <a:p>
          <a:endParaRPr lang="ru-RU"/>
        </a:p>
      </dgm:t>
    </dgm:pt>
    <dgm:pt modelId="{0982045A-EB03-4688-87FC-1BAE1701A45F}" type="sibTrans" cxnId="{9ECB18DF-E099-4F85-816D-71929F9D9D76}">
      <dgm:prSet/>
      <dgm:spPr/>
      <dgm:t>
        <a:bodyPr/>
        <a:lstStyle/>
        <a:p>
          <a:endParaRPr lang="ru-RU"/>
        </a:p>
      </dgm:t>
    </dgm:pt>
    <dgm:pt modelId="{F24D78F9-199E-45BF-8F94-688386E3FFA6}" type="pres">
      <dgm:prSet presAssocID="{8F2AFCC3-2150-43B6-AA64-25E6221836F5}" presName="Name0" presStyleCnt="0">
        <dgm:presLayoutVars>
          <dgm:dir/>
          <dgm:animLvl val="lvl"/>
          <dgm:resizeHandles val="exact"/>
        </dgm:presLayoutVars>
      </dgm:prSet>
      <dgm:spPr/>
    </dgm:pt>
    <dgm:pt modelId="{2160E7AD-507C-495B-94B3-E8CF7BF94108}" type="pres">
      <dgm:prSet presAssocID="{15A2BF59-AF14-455A-A946-C81F632E516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DA960-3768-495D-AA2C-D2DE078BEFB2}" type="pres">
      <dgm:prSet presAssocID="{535E9E7A-D1D0-4473-9EAD-E97BEE24623C}" presName="parTxOnlySpace" presStyleCnt="0"/>
      <dgm:spPr/>
    </dgm:pt>
    <dgm:pt modelId="{2F25F13D-6088-467D-9503-9695CEC4E48D}" type="pres">
      <dgm:prSet presAssocID="{AEAC2DF3-C000-40CB-985A-54C599A3AAC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67E91-74B8-45AB-B889-B440FF191F6F}" type="pres">
      <dgm:prSet presAssocID="{51FB4B64-CE74-4F7A-BB2E-61F46F313FF0}" presName="parTxOnlySpace" presStyleCnt="0"/>
      <dgm:spPr/>
    </dgm:pt>
    <dgm:pt modelId="{F22D5AB7-5D20-4609-8B2D-82F7A973EE39}" type="pres">
      <dgm:prSet presAssocID="{DB765BB0-965F-466A-9527-9E47450B3F3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CC7896-3363-4DF6-A7DE-7B9291B4E7D5}" type="presOf" srcId="{15A2BF59-AF14-455A-A946-C81F632E516B}" destId="{2160E7AD-507C-495B-94B3-E8CF7BF94108}" srcOrd="0" destOrd="0" presId="urn:microsoft.com/office/officeart/2005/8/layout/chevron1"/>
    <dgm:cxn modelId="{52E83C68-F83A-4125-B450-36FB719F684B}" type="presOf" srcId="{AEAC2DF3-C000-40CB-985A-54C599A3AACF}" destId="{2F25F13D-6088-467D-9503-9695CEC4E48D}" srcOrd="0" destOrd="0" presId="urn:microsoft.com/office/officeart/2005/8/layout/chevron1"/>
    <dgm:cxn modelId="{41DC534D-DDB6-42E6-8142-5FE91F298A35}" srcId="{8F2AFCC3-2150-43B6-AA64-25E6221836F5}" destId="{15A2BF59-AF14-455A-A946-C81F632E516B}" srcOrd="0" destOrd="0" parTransId="{BD1700F4-086D-421F-8FE4-FE62D8AF7E57}" sibTransId="{535E9E7A-D1D0-4473-9EAD-E97BEE24623C}"/>
    <dgm:cxn modelId="{46896092-A6F3-4556-9767-E35890151696}" srcId="{8F2AFCC3-2150-43B6-AA64-25E6221836F5}" destId="{AEAC2DF3-C000-40CB-985A-54C599A3AACF}" srcOrd="1" destOrd="0" parTransId="{F48CA94E-A0C7-4362-ABCD-D99AA88A2AFB}" sibTransId="{51FB4B64-CE74-4F7A-BB2E-61F46F313FF0}"/>
    <dgm:cxn modelId="{CD8F77F4-141A-4ACD-B646-8DFC6584F932}" type="presOf" srcId="{DB765BB0-965F-466A-9527-9E47450B3F3F}" destId="{F22D5AB7-5D20-4609-8B2D-82F7A973EE39}" srcOrd="0" destOrd="0" presId="urn:microsoft.com/office/officeart/2005/8/layout/chevron1"/>
    <dgm:cxn modelId="{9ECB18DF-E099-4F85-816D-71929F9D9D76}" srcId="{8F2AFCC3-2150-43B6-AA64-25E6221836F5}" destId="{DB765BB0-965F-466A-9527-9E47450B3F3F}" srcOrd="2" destOrd="0" parTransId="{8270E9A4-2B04-4319-AE7F-96F5AE66A369}" sibTransId="{0982045A-EB03-4688-87FC-1BAE1701A45F}"/>
    <dgm:cxn modelId="{F9CB6BEC-8532-42D9-9209-7F58F3C9DAB9}" type="presOf" srcId="{8F2AFCC3-2150-43B6-AA64-25E6221836F5}" destId="{F24D78F9-199E-45BF-8F94-688386E3FFA6}" srcOrd="0" destOrd="0" presId="urn:microsoft.com/office/officeart/2005/8/layout/chevron1"/>
    <dgm:cxn modelId="{54DA1334-B4EC-48CD-BFF2-72EDCAF2DB70}" type="presParOf" srcId="{F24D78F9-199E-45BF-8F94-688386E3FFA6}" destId="{2160E7AD-507C-495B-94B3-E8CF7BF94108}" srcOrd="0" destOrd="0" presId="urn:microsoft.com/office/officeart/2005/8/layout/chevron1"/>
    <dgm:cxn modelId="{D771B17C-B3CB-4356-90D1-B68AADCF1A02}" type="presParOf" srcId="{F24D78F9-199E-45BF-8F94-688386E3FFA6}" destId="{C14DA960-3768-495D-AA2C-D2DE078BEFB2}" srcOrd="1" destOrd="0" presId="urn:microsoft.com/office/officeart/2005/8/layout/chevron1"/>
    <dgm:cxn modelId="{F9F0C58A-7C01-465E-AB8D-A28C821E62B0}" type="presParOf" srcId="{F24D78F9-199E-45BF-8F94-688386E3FFA6}" destId="{2F25F13D-6088-467D-9503-9695CEC4E48D}" srcOrd="2" destOrd="0" presId="urn:microsoft.com/office/officeart/2005/8/layout/chevron1"/>
    <dgm:cxn modelId="{C62FE407-809C-4093-9454-47B55B3C59F9}" type="presParOf" srcId="{F24D78F9-199E-45BF-8F94-688386E3FFA6}" destId="{28C67E91-74B8-45AB-B889-B440FF191F6F}" srcOrd="3" destOrd="0" presId="urn:microsoft.com/office/officeart/2005/8/layout/chevron1"/>
    <dgm:cxn modelId="{C6CA5C23-BDA2-430E-8206-88D637E3EFFB}" type="presParOf" srcId="{F24D78F9-199E-45BF-8F94-688386E3FFA6}" destId="{F22D5AB7-5D20-4609-8B2D-82F7A973EE3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CE61AA-6E25-491E-8FC5-9FFE63D9BC45}" type="doc">
      <dgm:prSet loTypeId="urn:microsoft.com/office/officeart/2005/8/layout/vList4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C8394FE6-832E-4DC7-94DF-B65061D21F9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Как сделать, чтобы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43ECD6A-2A78-4C92-BB18-83284B8462E7}" type="parTrans" cxnId="{5A33CE09-A08A-4778-95DA-927E755479F7}">
      <dgm:prSet/>
      <dgm:spPr/>
      <dgm:t>
        <a:bodyPr/>
        <a:lstStyle/>
        <a:p>
          <a:endParaRPr lang="ru-RU"/>
        </a:p>
      </dgm:t>
    </dgm:pt>
    <dgm:pt modelId="{D9739948-2B1D-4492-9890-87FAA928F0E6}" type="sibTrans" cxnId="{5A33CE09-A08A-4778-95DA-927E755479F7}">
      <dgm:prSet/>
      <dgm:spPr/>
      <dgm:t>
        <a:bodyPr/>
        <a:lstStyle/>
        <a:p>
          <a:endParaRPr lang="ru-RU"/>
        </a:p>
      </dgm:t>
    </dgm:pt>
    <dgm:pt modelId="{11B4E168-964F-49BD-8687-C7D3C9D82898}">
      <dgm:prSet phldrT="[Текст]"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AB418F1-9E3E-4A26-A768-09126AE7BED2}" type="parTrans" cxnId="{E3F9ACE6-489E-4707-ABFA-A30F5317504A}">
      <dgm:prSet/>
      <dgm:spPr/>
      <dgm:t>
        <a:bodyPr/>
        <a:lstStyle/>
        <a:p>
          <a:endParaRPr lang="ru-RU"/>
        </a:p>
      </dgm:t>
    </dgm:pt>
    <dgm:pt modelId="{8FFC238E-43A8-4B4D-ADAF-A09F67C8382F}" type="sibTrans" cxnId="{E3F9ACE6-489E-4707-ABFA-A30F5317504A}">
      <dgm:prSet/>
      <dgm:spPr/>
      <dgm:t>
        <a:bodyPr/>
        <a:lstStyle/>
        <a:p>
          <a:endParaRPr lang="ru-RU"/>
        </a:p>
      </dgm:t>
    </dgm:pt>
    <dgm:pt modelId="{FEB22B62-9AFB-41CC-B588-4BCEB1767BA8}">
      <dgm:prSet phldrT="[Текст]"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7B2B48B-3396-43B4-86C7-CAFD0DE17163}" type="parTrans" cxnId="{9ECBEB46-FA7E-4762-BBA2-8E19FB585FF2}">
      <dgm:prSet/>
      <dgm:spPr/>
      <dgm:t>
        <a:bodyPr/>
        <a:lstStyle/>
        <a:p>
          <a:endParaRPr lang="ru-RU"/>
        </a:p>
      </dgm:t>
    </dgm:pt>
    <dgm:pt modelId="{ADBE1A77-FB55-499D-9B19-1F41862BE16D}" type="sibTrans" cxnId="{9ECBEB46-FA7E-4762-BBA2-8E19FB585FF2}">
      <dgm:prSet/>
      <dgm:spPr/>
      <dgm:t>
        <a:bodyPr/>
        <a:lstStyle/>
        <a:p>
          <a:endParaRPr lang="ru-RU"/>
        </a:p>
      </dgm:t>
    </dgm:pt>
    <dgm:pt modelId="{A4598159-4C3F-4FD0-A19B-FFF2A8E7ED8F}" type="pres">
      <dgm:prSet presAssocID="{C7CE61AA-6E25-491E-8FC5-9FFE63D9BC4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73B045-7EF3-47F2-975C-B1536B548FD4}" type="pres">
      <dgm:prSet presAssocID="{C8394FE6-832E-4DC7-94DF-B65061D21F93}" presName="comp" presStyleCnt="0"/>
      <dgm:spPr/>
    </dgm:pt>
    <dgm:pt modelId="{79707F4E-840D-432C-8EEA-8F836DC24F9C}" type="pres">
      <dgm:prSet presAssocID="{C8394FE6-832E-4DC7-94DF-B65061D21F93}" presName="box" presStyleLbl="node1" presStyleIdx="0" presStyleCnt="3" custLinFactNeighborX="334"/>
      <dgm:spPr/>
      <dgm:t>
        <a:bodyPr/>
        <a:lstStyle/>
        <a:p>
          <a:endParaRPr lang="ru-RU"/>
        </a:p>
      </dgm:t>
    </dgm:pt>
    <dgm:pt modelId="{3C56BCD4-37DB-4E82-9037-22EA23B25354}" type="pres">
      <dgm:prSet presAssocID="{C8394FE6-832E-4DC7-94DF-B65061D21F93}" presName="img" presStyleLbl="fgImgPlace1" presStyleIdx="0" presStyleCnt="3" custFlipVert="0" custFlipHor="0" custScaleX="95671" custScaleY="1049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29DD737-2D22-43AB-98F8-63B3FBA2A767}" type="pres">
      <dgm:prSet presAssocID="{C8394FE6-832E-4DC7-94DF-B65061D21F9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C5237-5214-437E-BE8E-54ED7B7941EC}" type="pres">
      <dgm:prSet presAssocID="{D9739948-2B1D-4492-9890-87FAA928F0E6}" presName="spacer" presStyleCnt="0"/>
      <dgm:spPr/>
    </dgm:pt>
    <dgm:pt modelId="{33C1D010-A18B-4ECC-9874-E0367DEE6A9E}" type="pres">
      <dgm:prSet presAssocID="{11B4E168-964F-49BD-8687-C7D3C9D82898}" presName="comp" presStyleCnt="0"/>
      <dgm:spPr/>
    </dgm:pt>
    <dgm:pt modelId="{9AEC1802-BD50-44EA-AF65-22C2A606E2E1}" type="pres">
      <dgm:prSet presAssocID="{11B4E168-964F-49BD-8687-C7D3C9D82898}" presName="box" presStyleLbl="node1" presStyleIdx="1" presStyleCnt="3" custLinFactNeighborX="1569" custLinFactNeighborY="-1029"/>
      <dgm:spPr/>
      <dgm:t>
        <a:bodyPr/>
        <a:lstStyle/>
        <a:p>
          <a:endParaRPr lang="ru-RU"/>
        </a:p>
      </dgm:t>
    </dgm:pt>
    <dgm:pt modelId="{9C870257-3858-4CAC-954C-324D9A424F30}" type="pres">
      <dgm:prSet presAssocID="{11B4E168-964F-49BD-8687-C7D3C9D8289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4D886C-6157-4D96-95C3-594D8EC1156F}" type="pres">
      <dgm:prSet presAssocID="{11B4E168-964F-49BD-8687-C7D3C9D8289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71E76-4FF5-4527-B33A-CBA15642E2B9}" type="pres">
      <dgm:prSet presAssocID="{8FFC238E-43A8-4B4D-ADAF-A09F67C8382F}" presName="spacer" presStyleCnt="0"/>
      <dgm:spPr/>
    </dgm:pt>
    <dgm:pt modelId="{B51A10FE-B9EF-4908-BACE-CF95B3966CEC}" type="pres">
      <dgm:prSet presAssocID="{FEB22B62-9AFB-41CC-B588-4BCEB1767BA8}" presName="comp" presStyleCnt="0"/>
      <dgm:spPr/>
    </dgm:pt>
    <dgm:pt modelId="{C9496525-EC4F-458F-A4C8-EC9C43E577DA}" type="pres">
      <dgm:prSet presAssocID="{FEB22B62-9AFB-41CC-B588-4BCEB1767BA8}" presName="box" presStyleLbl="node1" presStyleIdx="2" presStyleCnt="3"/>
      <dgm:spPr/>
      <dgm:t>
        <a:bodyPr/>
        <a:lstStyle/>
        <a:p>
          <a:endParaRPr lang="ru-RU"/>
        </a:p>
      </dgm:t>
    </dgm:pt>
    <dgm:pt modelId="{7005121D-4F85-48D1-8C03-1BAD6A3AE90F}" type="pres">
      <dgm:prSet presAssocID="{FEB22B62-9AFB-41CC-B588-4BCEB1767BA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A750A5E-1728-40AB-A45F-951210EF219F}" type="pres">
      <dgm:prSet presAssocID="{FEB22B62-9AFB-41CC-B588-4BCEB1767BA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D0D6B3-A696-4600-BD6E-F41A6BF6C9BF}" type="presOf" srcId="{11B4E168-964F-49BD-8687-C7D3C9D82898}" destId="{9AEC1802-BD50-44EA-AF65-22C2A606E2E1}" srcOrd="0" destOrd="0" presId="urn:microsoft.com/office/officeart/2005/8/layout/vList4"/>
    <dgm:cxn modelId="{B89567C1-E5BC-4C56-ABC4-AD0E1756DBF4}" type="presOf" srcId="{C8394FE6-832E-4DC7-94DF-B65061D21F93}" destId="{429DD737-2D22-43AB-98F8-63B3FBA2A767}" srcOrd="1" destOrd="0" presId="urn:microsoft.com/office/officeart/2005/8/layout/vList4"/>
    <dgm:cxn modelId="{DBF2BD55-83D4-43AA-A97F-3AA04CD9884A}" type="presOf" srcId="{C7CE61AA-6E25-491E-8FC5-9FFE63D9BC45}" destId="{A4598159-4C3F-4FD0-A19B-FFF2A8E7ED8F}" srcOrd="0" destOrd="0" presId="urn:microsoft.com/office/officeart/2005/8/layout/vList4"/>
    <dgm:cxn modelId="{31A488B5-9F26-469A-8CFC-A636D0C91214}" type="presOf" srcId="{11B4E168-964F-49BD-8687-C7D3C9D82898}" destId="{664D886C-6157-4D96-95C3-594D8EC1156F}" srcOrd="1" destOrd="0" presId="urn:microsoft.com/office/officeart/2005/8/layout/vList4"/>
    <dgm:cxn modelId="{E3F9ACE6-489E-4707-ABFA-A30F5317504A}" srcId="{C7CE61AA-6E25-491E-8FC5-9FFE63D9BC45}" destId="{11B4E168-964F-49BD-8687-C7D3C9D82898}" srcOrd="1" destOrd="0" parTransId="{5AB418F1-9E3E-4A26-A768-09126AE7BED2}" sibTransId="{8FFC238E-43A8-4B4D-ADAF-A09F67C8382F}"/>
    <dgm:cxn modelId="{0C114680-C6F0-431E-92BD-45A2503F59AE}" type="presOf" srcId="{FEB22B62-9AFB-41CC-B588-4BCEB1767BA8}" destId="{FA750A5E-1728-40AB-A45F-951210EF219F}" srcOrd="1" destOrd="0" presId="urn:microsoft.com/office/officeart/2005/8/layout/vList4"/>
    <dgm:cxn modelId="{323D60D9-76F1-49AA-9860-5A42B23DCC20}" type="presOf" srcId="{FEB22B62-9AFB-41CC-B588-4BCEB1767BA8}" destId="{C9496525-EC4F-458F-A4C8-EC9C43E577DA}" srcOrd="0" destOrd="0" presId="urn:microsoft.com/office/officeart/2005/8/layout/vList4"/>
    <dgm:cxn modelId="{9ECBEB46-FA7E-4762-BBA2-8E19FB585FF2}" srcId="{C7CE61AA-6E25-491E-8FC5-9FFE63D9BC45}" destId="{FEB22B62-9AFB-41CC-B588-4BCEB1767BA8}" srcOrd="2" destOrd="0" parTransId="{97B2B48B-3396-43B4-86C7-CAFD0DE17163}" sibTransId="{ADBE1A77-FB55-499D-9B19-1F41862BE16D}"/>
    <dgm:cxn modelId="{4E46DA37-B1F0-42D2-8AEB-91F0F45341C3}" type="presOf" srcId="{C8394FE6-832E-4DC7-94DF-B65061D21F93}" destId="{79707F4E-840D-432C-8EEA-8F836DC24F9C}" srcOrd="0" destOrd="0" presId="urn:microsoft.com/office/officeart/2005/8/layout/vList4"/>
    <dgm:cxn modelId="{5A33CE09-A08A-4778-95DA-927E755479F7}" srcId="{C7CE61AA-6E25-491E-8FC5-9FFE63D9BC45}" destId="{C8394FE6-832E-4DC7-94DF-B65061D21F93}" srcOrd="0" destOrd="0" parTransId="{243ECD6A-2A78-4C92-BB18-83284B8462E7}" sibTransId="{D9739948-2B1D-4492-9890-87FAA928F0E6}"/>
    <dgm:cxn modelId="{B0C11222-AAAE-4207-A14F-AF2748041F71}" type="presParOf" srcId="{A4598159-4C3F-4FD0-A19B-FFF2A8E7ED8F}" destId="{1073B045-7EF3-47F2-975C-B1536B548FD4}" srcOrd="0" destOrd="0" presId="urn:microsoft.com/office/officeart/2005/8/layout/vList4"/>
    <dgm:cxn modelId="{8872B50F-8061-4206-9A47-ACCC38BCAD8C}" type="presParOf" srcId="{1073B045-7EF3-47F2-975C-B1536B548FD4}" destId="{79707F4E-840D-432C-8EEA-8F836DC24F9C}" srcOrd="0" destOrd="0" presId="urn:microsoft.com/office/officeart/2005/8/layout/vList4"/>
    <dgm:cxn modelId="{EC708E42-FEFF-4B10-A389-9D98EC5C06CB}" type="presParOf" srcId="{1073B045-7EF3-47F2-975C-B1536B548FD4}" destId="{3C56BCD4-37DB-4E82-9037-22EA23B25354}" srcOrd="1" destOrd="0" presId="urn:microsoft.com/office/officeart/2005/8/layout/vList4"/>
    <dgm:cxn modelId="{E0E5D330-EE57-45AF-96BE-BE9E9E11A056}" type="presParOf" srcId="{1073B045-7EF3-47F2-975C-B1536B548FD4}" destId="{429DD737-2D22-43AB-98F8-63B3FBA2A767}" srcOrd="2" destOrd="0" presId="urn:microsoft.com/office/officeart/2005/8/layout/vList4"/>
    <dgm:cxn modelId="{B87C20D1-26F3-4CA6-A59F-E6D976539C5D}" type="presParOf" srcId="{A4598159-4C3F-4FD0-A19B-FFF2A8E7ED8F}" destId="{D8DC5237-5214-437E-BE8E-54ED7B7941EC}" srcOrd="1" destOrd="0" presId="urn:microsoft.com/office/officeart/2005/8/layout/vList4"/>
    <dgm:cxn modelId="{012E9698-EF69-4ECB-A1AE-FC4910D411A3}" type="presParOf" srcId="{A4598159-4C3F-4FD0-A19B-FFF2A8E7ED8F}" destId="{33C1D010-A18B-4ECC-9874-E0367DEE6A9E}" srcOrd="2" destOrd="0" presId="urn:microsoft.com/office/officeart/2005/8/layout/vList4"/>
    <dgm:cxn modelId="{89B1742B-2D21-45AE-AA8E-BD3788B32F16}" type="presParOf" srcId="{33C1D010-A18B-4ECC-9874-E0367DEE6A9E}" destId="{9AEC1802-BD50-44EA-AF65-22C2A606E2E1}" srcOrd="0" destOrd="0" presId="urn:microsoft.com/office/officeart/2005/8/layout/vList4"/>
    <dgm:cxn modelId="{8558C479-A07B-4171-B7B9-30B5A6498EEE}" type="presParOf" srcId="{33C1D010-A18B-4ECC-9874-E0367DEE6A9E}" destId="{9C870257-3858-4CAC-954C-324D9A424F30}" srcOrd="1" destOrd="0" presId="urn:microsoft.com/office/officeart/2005/8/layout/vList4"/>
    <dgm:cxn modelId="{CC2A8F17-F2B3-4841-B6EF-454C8572B3AD}" type="presParOf" srcId="{33C1D010-A18B-4ECC-9874-E0367DEE6A9E}" destId="{664D886C-6157-4D96-95C3-594D8EC1156F}" srcOrd="2" destOrd="0" presId="urn:microsoft.com/office/officeart/2005/8/layout/vList4"/>
    <dgm:cxn modelId="{C4B67525-7A54-4D52-B06D-DEF00E964F70}" type="presParOf" srcId="{A4598159-4C3F-4FD0-A19B-FFF2A8E7ED8F}" destId="{E4671E76-4FF5-4527-B33A-CBA15642E2B9}" srcOrd="3" destOrd="0" presId="urn:microsoft.com/office/officeart/2005/8/layout/vList4"/>
    <dgm:cxn modelId="{7B686557-7975-4FA2-B4ED-DF80F25DCB5F}" type="presParOf" srcId="{A4598159-4C3F-4FD0-A19B-FFF2A8E7ED8F}" destId="{B51A10FE-B9EF-4908-BACE-CF95B3966CEC}" srcOrd="4" destOrd="0" presId="urn:microsoft.com/office/officeart/2005/8/layout/vList4"/>
    <dgm:cxn modelId="{345C200D-F706-46D3-9B95-A812F0B73946}" type="presParOf" srcId="{B51A10FE-B9EF-4908-BACE-CF95B3966CEC}" destId="{C9496525-EC4F-458F-A4C8-EC9C43E577DA}" srcOrd="0" destOrd="0" presId="urn:microsoft.com/office/officeart/2005/8/layout/vList4"/>
    <dgm:cxn modelId="{28DAA004-F816-42A2-987A-01BD7E687ADA}" type="presParOf" srcId="{B51A10FE-B9EF-4908-BACE-CF95B3966CEC}" destId="{7005121D-4F85-48D1-8C03-1BAD6A3AE90F}" srcOrd="1" destOrd="0" presId="urn:microsoft.com/office/officeart/2005/8/layout/vList4"/>
    <dgm:cxn modelId="{9442786D-AD73-4139-AB3D-CD8C1AAD6306}" type="presParOf" srcId="{B51A10FE-B9EF-4908-BACE-CF95B3966CEC}" destId="{FA750A5E-1728-40AB-A45F-951210EF219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9A97FB-B6B0-49A9-AC72-EB4885DB7C34}" type="doc">
      <dgm:prSet loTypeId="urn:microsoft.com/office/officeart/2005/8/layout/hierarchy4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2314458-9D8B-4ECD-852D-2252C80B9AB7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Каким химическим свойством мы воспользовались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A0C8708-154B-435E-907F-6BDA1FF055EE}" type="parTrans" cxnId="{292DFD08-8F02-4719-A536-0CC1D2AFBFBD}">
      <dgm:prSet/>
      <dgm:spPr/>
      <dgm:t>
        <a:bodyPr/>
        <a:lstStyle/>
        <a:p>
          <a:endParaRPr lang="ru-RU"/>
        </a:p>
      </dgm:t>
    </dgm:pt>
    <dgm:pt modelId="{64A6F019-3E7D-415F-86C0-2F3197163281}" type="sibTrans" cxnId="{292DFD08-8F02-4719-A536-0CC1D2AFBFBD}">
      <dgm:prSet/>
      <dgm:spPr/>
      <dgm:t>
        <a:bodyPr/>
        <a:lstStyle/>
        <a:p>
          <a:endParaRPr lang="ru-RU"/>
        </a:p>
      </dgm:t>
    </dgm:pt>
    <dgm:pt modelId="{894D96A6-BF8F-4A1B-AFB9-28087E6A8F6E}">
      <dgm:prSet phldrT="[Текст]"/>
      <dgm:spPr/>
      <dgm:t>
        <a:bodyPr/>
        <a:lstStyle/>
        <a:p>
          <a:r>
            <a: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Zn</a:t>
          </a:r>
          <a:r>
            <a:rPr lang="ru-RU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 + 2</a:t>
          </a:r>
          <a:r>
            <a:rPr lang="en-US" dirty="0" err="1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HCl</a:t>
          </a:r>
          <a:r>
            <a: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ea typeface="Calibri"/>
              <a:cs typeface="Times New Roman" pitchFamily="18" charset="0"/>
            </a:rPr>
            <a:t>→ </a:t>
          </a:r>
          <a:r>
            <a:rPr lang="en-US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ZnCl</a:t>
          </a:r>
          <a:r>
            <a:rPr lang="ru-RU" baseline="-25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 + </a:t>
          </a:r>
          <a:r>
            <a:rPr lang="en-US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H</a:t>
          </a:r>
          <a:r>
            <a:rPr lang="ru-RU" baseline="-25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↑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725D16D9-8433-4139-96F7-D0EB793AC09C}" type="parTrans" cxnId="{EB2AC0CE-342A-4D23-8566-B1C8345E3136}">
      <dgm:prSet/>
      <dgm:spPr/>
      <dgm:t>
        <a:bodyPr/>
        <a:lstStyle/>
        <a:p>
          <a:endParaRPr lang="ru-RU"/>
        </a:p>
      </dgm:t>
    </dgm:pt>
    <dgm:pt modelId="{FDE61F23-DE9F-41C3-8A5C-F93C5072D4A9}" type="sibTrans" cxnId="{EB2AC0CE-342A-4D23-8566-B1C8345E3136}">
      <dgm:prSet/>
      <dgm:spPr/>
      <dgm:t>
        <a:bodyPr/>
        <a:lstStyle/>
        <a:p>
          <a:endParaRPr lang="ru-RU"/>
        </a:p>
      </dgm:t>
    </dgm:pt>
    <dgm:pt modelId="{6D16EDAD-0498-43B1-BC0E-1EF6C77ACBA8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Что делали</a:t>
          </a:r>
          <a:endParaRPr lang="ru-RU" sz="2800" dirty="0">
            <a:solidFill>
              <a:schemeClr val="accent2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76943BA-F5F0-4D32-A555-F0A14FF85AA8}" type="parTrans" cxnId="{96C19035-E361-4D9A-847C-C558147F2D58}">
      <dgm:prSet/>
      <dgm:spPr/>
      <dgm:t>
        <a:bodyPr/>
        <a:lstStyle/>
        <a:p>
          <a:endParaRPr lang="ru-RU"/>
        </a:p>
      </dgm:t>
    </dgm:pt>
    <dgm:pt modelId="{714671B8-254C-4C86-A12E-65D0FB716420}" type="sibTrans" cxnId="{96C19035-E361-4D9A-847C-C558147F2D58}">
      <dgm:prSet/>
      <dgm:spPr/>
      <dgm:t>
        <a:bodyPr/>
        <a:lstStyle/>
        <a:p>
          <a:endParaRPr lang="ru-RU"/>
        </a:p>
      </dgm:t>
    </dgm:pt>
    <dgm:pt modelId="{514977BE-515C-4188-8DC1-0AF8CDE1979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Объяснение наблюдений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C7E4268-48D1-4DE2-8518-73E606E0A79C}" type="parTrans" cxnId="{6CB78589-78C1-4E1B-B70C-1FE77EBA64AA}">
      <dgm:prSet/>
      <dgm:spPr/>
      <dgm:t>
        <a:bodyPr/>
        <a:lstStyle/>
        <a:p>
          <a:endParaRPr lang="ru-RU"/>
        </a:p>
      </dgm:t>
    </dgm:pt>
    <dgm:pt modelId="{B3F6303C-70AB-4BE6-ADF1-EF402CD197F8}" type="sibTrans" cxnId="{6CB78589-78C1-4E1B-B70C-1FE77EBA64AA}">
      <dgm:prSet/>
      <dgm:spPr/>
      <dgm:t>
        <a:bodyPr/>
        <a:lstStyle/>
        <a:p>
          <a:endParaRPr lang="ru-RU"/>
        </a:p>
      </dgm:t>
    </dgm:pt>
    <dgm:pt modelId="{3FA9174F-37C9-46E7-9B2D-CFCDB9885FA6}" type="pres">
      <dgm:prSet presAssocID="{179A97FB-B6B0-49A9-AC72-EB4885DB7C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48842C-25B0-4223-B338-24E5D17970D9}" type="pres">
      <dgm:prSet presAssocID="{92314458-9D8B-4ECD-852D-2252C80B9AB7}" presName="vertOne" presStyleCnt="0"/>
      <dgm:spPr/>
    </dgm:pt>
    <dgm:pt modelId="{42507E3D-75B9-4806-8B60-ABA4F90A3A60}" type="pres">
      <dgm:prSet presAssocID="{92314458-9D8B-4ECD-852D-2252C80B9AB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F401CD-879A-46AD-ACEE-3B48D9D00ABE}" type="pres">
      <dgm:prSet presAssocID="{92314458-9D8B-4ECD-852D-2252C80B9AB7}" presName="parTransOne" presStyleCnt="0"/>
      <dgm:spPr/>
    </dgm:pt>
    <dgm:pt modelId="{B9A642DC-0476-4DFB-887C-58BD55DB82BB}" type="pres">
      <dgm:prSet presAssocID="{92314458-9D8B-4ECD-852D-2252C80B9AB7}" presName="horzOne" presStyleCnt="0"/>
      <dgm:spPr/>
    </dgm:pt>
    <dgm:pt modelId="{EB2F06CB-D370-48F8-8F00-52569164BAB4}" type="pres">
      <dgm:prSet presAssocID="{894D96A6-BF8F-4A1B-AFB9-28087E6A8F6E}" presName="vertTwo" presStyleCnt="0"/>
      <dgm:spPr/>
    </dgm:pt>
    <dgm:pt modelId="{E9D2F9A5-15B4-4AD7-A171-445D38A7B1A5}" type="pres">
      <dgm:prSet presAssocID="{894D96A6-BF8F-4A1B-AFB9-28087E6A8F6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12050B-1AA0-4A69-A485-E26B53A7A651}" type="pres">
      <dgm:prSet presAssocID="{894D96A6-BF8F-4A1B-AFB9-28087E6A8F6E}" presName="parTransTwo" presStyleCnt="0"/>
      <dgm:spPr/>
    </dgm:pt>
    <dgm:pt modelId="{6634A93B-44ED-4B94-B9E9-2107769AD6E1}" type="pres">
      <dgm:prSet presAssocID="{894D96A6-BF8F-4A1B-AFB9-28087E6A8F6E}" presName="horzTwo" presStyleCnt="0"/>
      <dgm:spPr/>
    </dgm:pt>
    <dgm:pt modelId="{5C78050F-05D0-44E2-A490-FFF487AC9A0E}" type="pres">
      <dgm:prSet presAssocID="{6D16EDAD-0498-43B1-BC0E-1EF6C77ACBA8}" presName="vertThree" presStyleCnt="0"/>
      <dgm:spPr/>
    </dgm:pt>
    <dgm:pt modelId="{ACA9C429-CC38-4226-A332-365633ED151F}" type="pres">
      <dgm:prSet presAssocID="{6D16EDAD-0498-43B1-BC0E-1EF6C77ACBA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909C5-DA27-4F24-822D-3C8048AF8522}" type="pres">
      <dgm:prSet presAssocID="{6D16EDAD-0498-43B1-BC0E-1EF6C77ACBA8}" presName="horzThree" presStyleCnt="0"/>
      <dgm:spPr/>
    </dgm:pt>
    <dgm:pt modelId="{9832B89A-9BD3-4943-99FB-0DA16DF18FE8}" type="pres">
      <dgm:prSet presAssocID="{714671B8-254C-4C86-A12E-65D0FB716420}" presName="sibSpaceThree" presStyleCnt="0"/>
      <dgm:spPr/>
    </dgm:pt>
    <dgm:pt modelId="{5F78AD5E-BCCD-4037-A58E-6E7BF08CF387}" type="pres">
      <dgm:prSet presAssocID="{514977BE-515C-4188-8DC1-0AF8CDE19790}" presName="vertThree" presStyleCnt="0"/>
      <dgm:spPr/>
    </dgm:pt>
    <dgm:pt modelId="{AB6476C2-6F07-4D16-A8DD-D62496C82657}" type="pres">
      <dgm:prSet presAssocID="{514977BE-515C-4188-8DC1-0AF8CDE1979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D62FDB-9165-447C-8164-97BD18AFF056}" type="pres">
      <dgm:prSet presAssocID="{514977BE-515C-4188-8DC1-0AF8CDE19790}" presName="horzThree" presStyleCnt="0"/>
      <dgm:spPr/>
    </dgm:pt>
  </dgm:ptLst>
  <dgm:cxnLst>
    <dgm:cxn modelId="{9D3E5EBC-DA1D-4BC7-8879-2744F3098392}" type="presOf" srcId="{92314458-9D8B-4ECD-852D-2252C80B9AB7}" destId="{42507E3D-75B9-4806-8B60-ABA4F90A3A60}" srcOrd="0" destOrd="0" presId="urn:microsoft.com/office/officeart/2005/8/layout/hierarchy4"/>
    <dgm:cxn modelId="{EB2AC0CE-342A-4D23-8566-B1C8345E3136}" srcId="{92314458-9D8B-4ECD-852D-2252C80B9AB7}" destId="{894D96A6-BF8F-4A1B-AFB9-28087E6A8F6E}" srcOrd="0" destOrd="0" parTransId="{725D16D9-8433-4139-96F7-D0EB793AC09C}" sibTransId="{FDE61F23-DE9F-41C3-8A5C-F93C5072D4A9}"/>
    <dgm:cxn modelId="{769BFC15-4FD2-4069-A7E2-A0E30668B1A7}" type="presOf" srcId="{514977BE-515C-4188-8DC1-0AF8CDE19790}" destId="{AB6476C2-6F07-4D16-A8DD-D62496C82657}" srcOrd="0" destOrd="0" presId="urn:microsoft.com/office/officeart/2005/8/layout/hierarchy4"/>
    <dgm:cxn modelId="{4A445665-066D-475B-A3AE-A87FDEC075CF}" type="presOf" srcId="{6D16EDAD-0498-43B1-BC0E-1EF6C77ACBA8}" destId="{ACA9C429-CC38-4226-A332-365633ED151F}" srcOrd="0" destOrd="0" presId="urn:microsoft.com/office/officeart/2005/8/layout/hierarchy4"/>
    <dgm:cxn modelId="{6CB78589-78C1-4E1B-B70C-1FE77EBA64AA}" srcId="{894D96A6-BF8F-4A1B-AFB9-28087E6A8F6E}" destId="{514977BE-515C-4188-8DC1-0AF8CDE19790}" srcOrd="1" destOrd="0" parTransId="{2C7E4268-48D1-4DE2-8518-73E606E0A79C}" sibTransId="{B3F6303C-70AB-4BE6-ADF1-EF402CD197F8}"/>
    <dgm:cxn modelId="{292DFD08-8F02-4719-A536-0CC1D2AFBFBD}" srcId="{179A97FB-B6B0-49A9-AC72-EB4885DB7C34}" destId="{92314458-9D8B-4ECD-852D-2252C80B9AB7}" srcOrd="0" destOrd="0" parTransId="{4A0C8708-154B-435E-907F-6BDA1FF055EE}" sibTransId="{64A6F019-3E7D-415F-86C0-2F3197163281}"/>
    <dgm:cxn modelId="{D1E888A7-4D09-4F76-B126-17ED8733FB5E}" type="presOf" srcId="{179A97FB-B6B0-49A9-AC72-EB4885DB7C34}" destId="{3FA9174F-37C9-46E7-9B2D-CFCDB9885FA6}" srcOrd="0" destOrd="0" presId="urn:microsoft.com/office/officeart/2005/8/layout/hierarchy4"/>
    <dgm:cxn modelId="{96C19035-E361-4D9A-847C-C558147F2D58}" srcId="{894D96A6-BF8F-4A1B-AFB9-28087E6A8F6E}" destId="{6D16EDAD-0498-43B1-BC0E-1EF6C77ACBA8}" srcOrd="0" destOrd="0" parTransId="{176943BA-F5F0-4D32-A555-F0A14FF85AA8}" sibTransId="{714671B8-254C-4C86-A12E-65D0FB716420}"/>
    <dgm:cxn modelId="{EECDD958-D663-41A2-B19F-F30617ED114E}" type="presOf" srcId="{894D96A6-BF8F-4A1B-AFB9-28087E6A8F6E}" destId="{E9D2F9A5-15B4-4AD7-A171-445D38A7B1A5}" srcOrd="0" destOrd="0" presId="urn:microsoft.com/office/officeart/2005/8/layout/hierarchy4"/>
    <dgm:cxn modelId="{ABFA1A58-25BE-4185-A6C8-19B89DEE86F5}" type="presParOf" srcId="{3FA9174F-37C9-46E7-9B2D-CFCDB9885FA6}" destId="{C148842C-25B0-4223-B338-24E5D17970D9}" srcOrd="0" destOrd="0" presId="urn:microsoft.com/office/officeart/2005/8/layout/hierarchy4"/>
    <dgm:cxn modelId="{D521C283-5979-4D6E-862D-ED8DD2744BED}" type="presParOf" srcId="{C148842C-25B0-4223-B338-24E5D17970D9}" destId="{42507E3D-75B9-4806-8B60-ABA4F90A3A60}" srcOrd="0" destOrd="0" presId="urn:microsoft.com/office/officeart/2005/8/layout/hierarchy4"/>
    <dgm:cxn modelId="{2CC7DA67-1C65-4A10-8BDF-7E35FA19923E}" type="presParOf" srcId="{C148842C-25B0-4223-B338-24E5D17970D9}" destId="{7EF401CD-879A-46AD-ACEE-3B48D9D00ABE}" srcOrd="1" destOrd="0" presId="urn:microsoft.com/office/officeart/2005/8/layout/hierarchy4"/>
    <dgm:cxn modelId="{3A803C6C-AD60-42B1-933E-66F0A0C6262D}" type="presParOf" srcId="{C148842C-25B0-4223-B338-24E5D17970D9}" destId="{B9A642DC-0476-4DFB-887C-58BD55DB82BB}" srcOrd="2" destOrd="0" presId="urn:microsoft.com/office/officeart/2005/8/layout/hierarchy4"/>
    <dgm:cxn modelId="{2E9B706B-31D5-4F0F-AD73-D19333C22A9F}" type="presParOf" srcId="{B9A642DC-0476-4DFB-887C-58BD55DB82BB}" destId="{EB2F06CB-D370-48F8-8F00-52569164BAB4}" srcOrd="0" destOrd="0" presId="urn:microsoft.com/office/officeart/2005/8/layout/hierarchy4"/>
    <dgm:cxn modelId="{BCED52F5-016D-4523-A710-52726579AF22}" type="presParOf" srcId="{EB2F06CB-D370-48F8-8F00-52569164BAB4}" destId="{E9D2F9A5-15B4-4AD7-A171-445D38A7B1A5}" srcOrd="0" destOrd="0" presId="urn:microsoft.com/office/officeart/2005/8/layout/hierarchy4"/>
    <dgm:cxn modelId="{B51FCF6D-0C12-4A62-BBF0-1BFE8B2DD70F}" type="presParOf" srcId="{EB2F06CB-D370-48F8-8F00-52569164BAB4}" destId="{8312050B-1AA0-4A69-A485-E26B53A7A651}" srcOrd="1" destOrd="0" presId="urn:microsoft.com/office/officeart/2005/8/layout/hierarchy4"/>
    <dgm:cxn modelId="{22C99BD2-358C-4680-85BC-2E125458DE76}" type="presParOf" srcId="{EB2F06CB-D370-48F8-8F00-52569164BAB4}" destId="{6634A93B-44ED-4B94-B9E9-2107769AD6E1}" srcOrd="2" destOrd="0" presId="urn:microsoft.com/office/officeart/2005/8/layout/hierarchy4"/>
    <dgm:cxn modelId="{E9493198-B608-4EF4-81DE-4FD889BBBD03}" type="presParOf" srcId="{6634A93B-44ED-4B94-B9E9-2107769AD6E1}" destId="{5C78050F-05D0-44E2-A490-FFF487AC9A0E}" srcOrd="0" destOrd="0" presId="urn:microsoft.com/office/officeart/2005/8/layout/hierarchy4"/>
    <dgm:cxn modelId="{E28F60A4-D1F7-4844-97C3-6DC27CC2404B}" type="presParOf" srcId="{5C78050F-05D0-44E2-A490-FFF487AC9A0E}" destId="{ACA9C429-CC38-4226-A332-365633ED151F}" srcOrd="0" destOrd="0" presId="urn:microsoft.com/office/officeart/2005/8/layout/hierarchy4"/>
    <dgm:cxn modelId="{0C5B6472-3F34-4C8E-984A-7EDA84364E29}" type="presParOf" srcId="{5C78050F-05D0-44E2-A490-FFF487AC9A0E}" destId="{E20909C5-DA27-4F24-822D-3C8048AF8522}" srcOrd="1" destOrd="0" presId="urn:microsoft.com/office/officeart/2005/8/layout/hierarchy4"/>
    <dgm:cxn modelId="{515A3413-23AD-47E1-87A2-C657C0E87A75}" type="presParOf" srcId="{6634A93B-44ED-4B94-B9E9-2107769AD6E1}" destId="{9832B89A-9BD3-4943-99FB-0DA16DF18FE8}" srcOrd="1" destOrd="0" presId="urn:microsoft.com/office/officeart/2005/8/layout/hierarchy4"/>
    <dgm:cxn modelId="{09D507ED-7E48-4743-86A6-A0C477E4405F}" type="presParOf" srcId="{6634A93B-44ED-4B94-B9E9-2107769AD6E1}" destId="{5F78AD5E-BCCD-4037-A58E-6E7BF08CF387}" srcOrd="2" destOrd="0" presId="urn:microsoft.com/office/officeart/2005/8/layout/hierarchy4"/>
    <dgm:cxn modelId="{F737643A-A6CC-4016-BF1E-5891B91E159A}" type="presParOf" srcId="{5F78AD5E-BCCD-4037-A58E-6E7BF08CF387}" destId="{AB6476C2-6F07-4D16-A8DD-D62496C82657}" srcOrd="0" destOrd="0" presId="urn:microsoft.com/office/officeart/2005/8/layout/hierarchy4"/>
    <dgm:cxn modelId="{C037EB36-41C6-4B63-90E3-D9253DB5BADD}" type="presParOf" srcId="{5F78AD5E-BCCD-4037-A58E-6E7BF08CF387}" destId="{B0D62FDB-9165-447C-8164-97BD18AFF0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A3F599-F13A-4D55-A2A5-4CFF4EDA71EC}">
      <dsp:nvSpPr>
        <dsp:cNvPr id="0" name=""/>
        <dsp:cNvSpPr/>
      </dsp:nvSpPr>
      <dsp:spPr>
        <a:xfrm>
          <a:off x="0" y="0"/>
          <a:ext cx="6072335" cy="1317746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ФГОС</a:t>
          </a:r>
          <a:endParaRPr lang="ru-RU" sz="6100" kern="1200" dirty="0"/>
        </a:p>
      </dsp:txBody>
      <dsp:txXfrm>
        <a:off x="0" y="0"/>
        <a:ext cx="6072335" cy="1317746"/>
      </dsp:txXfrm>
    </dsp:sp>
    <dsp:sp modelId="{9FF52E5E-236D-4777-8B20-DE1F2C1BA67E}">
      <dsp:nvSpPr>
        <dsp:cNvPr id="0" name=""/>
        <dsp:cNvSpPr/>
      </dsp:nvSpPr>
      <dsp:spPr>
        <a:xfrm>
          <a:off x="0" y="1317746"/>
          <a:ext cx="3036167" cy="2767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Системно-деятельностный</a:t>
          </a:r>
          <a:r>
            <a:rPr lang="ru-RU" sz="24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подход к обучению как средство развития личности</a:t>
          </a:r>
          <a:endParaRPr lang="ru-RU" sz="24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17746"/>
        <a:ext cx="3036167" cy="2767267"/>
      </dsp:txXfrm>
    </dsp:sp>
    <dsp:sp modelId="{678B56E8-80A6-48F1-95A8-B68C5AE414A1}">
      <dsp:nvSpPr>
        <dsp:cNvPr id="0" name=""/>
        <dsp:cNvSpPr/>
      </dsp:nvSpPr>
      <dsp:spPr>
        <a:xfrm>
          <a:off x="3036167" y="1317746"/>
          <a:ext cx="3036167" cy="2767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и совершенствование </a:t>
          </a:r>
          <a:r>
            <a:rPr lang="ru-RU" sz="2400" kern="1200" dirty="0" err="1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метапредметных</a:t>
          </a:r>
          <a:r>
            <a:rPr lang="ru-RU" sz="24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умений и навыков средствами конкретного учебного предмета</a:t>
          </a:r>
          <a:endParaRPr lang="ru-RU" sz="24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36167" y="1317746"/>
        <a:ext cx="3036167" cy="2767267"/>
      </dsp:txXfrm>
    </dsp:sp>
    <dsp:sp modelId="{15485199-F67F-4017-97C7-7ABC667D01DC}">
      <dsp:nvSpPr>
        <dsp:cNvPr id="0" name=""/>
        <dsp:cNvSpPr/>
      </dsp:nvSpPr>
      <dsp:spPr>
        <a:xfrm>
          <a:off x="0" y="4085013"/>
          <a:ext cx="6072335" cy="307474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9A6B2B-3C1E-4B50-A1D4-1EFB7D5BF977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6D42EC-6B5C-4420-9B6F-4C1F55CEB32E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CF7A7F-A731-416E-AFE0-98466F2FAAAB}">
      <dsp:nvSpPr>
        <dsp:cNvPr id="0" name=""/>
        <dsp:cNvSpPr/>
      </dsp:nvSpPr>
      <dsp:spPr>
        <a:xfrm>
          <a:off x="2772187" y="0"/>
          <a:ext cx="2868104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Наглядно-образное мышление</a:t>
          </a:r>
          <a:endParaRPr lang="ru-RU" sz="2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2187" y="0"/>
        <a:ext cx="2868104" cy="1706880"/>
      </dsp:txXfrm>
    </dsp:sp>
    <dsp:sp modelId="{8DE1A829-FE71-4AA7-92A0-329F5D8C85FD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8A6006-7074-452A-8BEF-39C5942E1F9A}">
      <dsp:nvSpPr>
        <dsp:cNvPr id="0" name=""/>
        <dsp:cNvSpPr/>
      </dsp:nvSpPr>
      <dsp:spPr>
        <a:xfrm>
          <a:off x="443486" y="2357120"/>
          <a:ext cx="2892547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Абстрактно-логическое мышление</a:t>
          </a:r>
          <a:endParaRPr lang="ru-RU" sz="2400" b="1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3486" y="2357120"/>
        <a:ext cx="2892547" cy="1706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FBAE78-D97E-45D7-96AB-ABF550E908EA}">
      <dsp:nvSpPr>
        <dsp:cNvPr id="0" name=""/>
        <dsp:cNvSpPr/>
      </dsp:nvSpPr>
      <dsp:spPr>
        <a:xfrm>
          <a:off x="0" y="1064494"/>
          <a:ext cx="5112568" cy="2045027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92DE62-CAAB-46C8-BCA4-A387A2C8E629}">
      <dsp:nvSpPr>
        <dsp:cNvPr id="0" name=""/>
        <dsp:cNvSpPr/>
      </dsp:nvSpPr>
      <dsp:spPr>
        <a:xfrm>
          <a:off x="613508" y="1395482"/>
          <a:ext cx="1687147" cy="1002063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Вместо сдачи формального отчёта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3508" y="1395482"/>
        <a:ext cx="1687147" cy="1002063"/>
      </dsp:txXfrm>
    </dsp:sp>
    <dsp:sp modelId="{805AB45B-C65C-4E02-B96C-9167D0EC61E0}">
      <dsp:nvSpPr>
        <dsp:cNvPr id="0" name=""/>
        <dsp:cNvSpPr/>
      </dsp:nvSpPr>
      <dsp:spPr>
        <a:xfrm>
          <a:off x="2556284" y="1722686"/>
          <a:ext cx="1993901" cy="1002063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Максимальная интеллектуальная вовлечённость ученика в процесс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6284" y="1722686"/>
        <a:ext cx="1993901" cy="10020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60E7AD-507C-495B-94B3-E8CF7BF94108}">
      <dsp:nvSpPr>
        <dsp:cNvPr id="0" name=""/>
        <dsp:cNvSpPr/>
      </dsp:nvSpPr>
      <dsp:spPr>
        <a:xfrm>
          <a:off x="2678" y="2776239"/>
          <a:ext cx="3263800" cy="130552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Отчёты «под копирку»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78" y="2776239"/>
        <a:ext cx="3263800" cy="1305520"/>
      </dsp:txXfrm>
    </dsp:sp>
    <dsp:sp modelId="{2F25F13D-6088-467D-9503-9695CEC4E48D}">
      <dsp:nvSpPr>
        <dsp:cNvPr id="0" name=""/>
        <dsp:cNvSpPr/>
      </dsp:nvSpPr>
      <dsp:spPr>
        <a:xfrm>
          <a:off x="2940099" y="2776239"/>
          <a:ext cx="3263800" cy="1305520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Проверочные работы по составленным отчётам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0099" y="2776239"/>
        <a:ext cx="3263800" cy="1305520"/>
      </dsp:txXfrm>
    </dsp:sp>
    <dsp:sp modelId="{F22D5AB7-5D20-4609-8B2D-82F7A973EE39}">
      <dsp:nvSpPr>
        <dsp:cNvPr id="0" name=""/>
        <dsp:cNvSpPr/>
      </dsp:nvSpPr>
      <dsp:spPr>
        <a:xfrm>
          <a:off x="5877520" y="2776239"/>
          <a:ext cx="3263800" cy="1305520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Выявляется вся глубина непонимания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7520" y="2776239"/>
        <a:ext cx="3263800" cy="13055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707F4E-840D-432C-8EEA-8F836DC24F9C}">
      <dsp:nvSpPr>
        <dsp:cNvPr id="0" name=""/>
        <dsp:cNvSpPr/>
      </dsp:nvSpPr>
      <dsp:spPr>
        <a:xfrm>
          <a:off x="0" y="0"/>
          <a:ext cx="7080448" cy="1490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latin typeface="Times New Roman" pitchFamily="18" charset="0"/>
              <a:cs typeface="Times New Roman" pitchFamily="18" charset="0"/>
            </a:rPr>
            <a:t>Как сделать, чтобы</a:t>
          </a:r>
          <a:endParaRPr lang="ru-RU" sz="4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5099" y="0"/>
        <a:ext cx="5515348" cy="1490094"/>
      </dsp:txXfrm>
    </dsp:sp>
    <dsp:sp modelId="{3C56BCD4-37DB-4E82-9037-22EA23B25354}">
      <dsp:nvSpPr>
        <dsp:cNvPr id="0" name=""/>
        <dsp:cNvSpPr/>
      </dsp:nvSpPr>
      <dsp:spPr>
        <a:xfrm>
          <a:off x="179660" y="119785"/>
          <a:ext cx="1354787" cy="12505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EC1802-BD50-44EA-AF65-22C2A606E2E1}">
      <dsp:nvSpPr>
        <dsp:cNvPr id="0" name=""/>
        <dsp:cNvSpPr/>
      </dsp:nvSpPr>
      <dsp:spPr>
        <a:xfrm>
          <a:off x="0" y="1623771"/>
          <a:ext cx="7080448" cy="1490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5099" y="1623771"/>
        <a:ext cx="5515348" cy="1490094"/>
      </dsp:txXfrm>
    </dsp:sp>
    <dsp:sp modelId="{9C870257-3858-4CAC-954C-324D9A424F30}">
      <dsp:nvSpPr>
        <dsp:cNvPr id="0" name=""/>
        <dsp:cNvSpPr/>
      </dsp:nvSpPr>
      <dsp:spPr>
        <a:xfrm>
          <a:off x="149009" y="1788114"/>
          <a:ext cx="1416089" cy="11920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9496525-EC4F-458F-A4C8-EC9C43E577DA}">
      <dsp:nvSpPr>
        <dsp:cNvPr id="0" name=""/>
        <dsp:cNvSpPr/>
      </dsp:nvSpPr>
      <dsp:spPr>
        <a:xfrm>
          <a:off x="0" y="3278208"/>
          <a:ext cx="7080448" cy="1490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5099" y="3278208"/>
        <a:ext cx="5515348" cy="1490094"/>
      </dsp:txXfrm>
    </dsp:sp>
    <dsp:sp modelId="{7005121D-4F85-48D1-8C03-1BAD6A3AE90F}">
      <dsp:nvSpPr>
        <dsp:cNvPr id="0" name=""/>
        <dsp:cNvSpPr/>
      </dsp:nvSpPr>
      <dsp:spPr>
        <a:xfrm>
          <a:off x="149009" y="3427218"/>
          <a:ext cx="1416089" cy="11920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507E3D-75B9-4806-8B60-ABA4F90A3A60}">
      <dsp:nvSpPr>
        <dsp:cNvPr id="0" name=""/>
        <dsp:cNvSpPr/>
      </dsp:nvSpPr>
      <dsp:spPr>
        <a:xfrm>
          <a:off x="2851" y="1460"/>
          <a:ext cx="6090296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Каким химическим свойством мы воспользовались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1" y="1460"/>
        <a:ext cx="6090296" cy="1281906"/>
      </dsp:txXfrm>
    </dsp:sp>
    <dsp:sp modelId="{E9D2F9A5-15B4-4AD7-A171-445D38A7B1A5}">
      <dsp:nvSpPr>
        <dsp:cNvPr id="0" name=""/>
        <dsp:cNvSpPr/>
      </dsp:nvSpPr>
      <dsp:spPr>
        <a:xfrm>
          <a:off x="2851" y="1391046"/>
          <a:ext cx="6090296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Zn</a:t>
          </a:r>
          <a:r>
            <a:rPr lang="ru-RU" sz="4100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 + 2</a:t>
          </a:r>
          <a:r>
            <a:rPr lang="en-US" sz="4100" kern="1200" dirty="0" err="1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HCl</a:t>
          </a:r>
          <a:r>
            <a:rPr lang="en-US" sz="4100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 </a:t>
          </a:r>
          <a:r>
            <a:rPr lang="ru-RU" sz="4100" kern="1200" dirty="0" smtClean="0">
              <a:latin typeface="Times New Roman" pitchFamily="18" charset="0"/>
              <a:ea typeface="Calibri"/>
              <a:cs typeface="Times New Roman" pitchFamily="18" charset="0"/>
            </a:rPr>
            <a:t>→ </a:t>
          </a:r>
          <a:r>
            <a:rPr lang="en-US" sz="4100" kern="1200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ZnCl</a:t>
          </a:r>
          <a:r>
            <a:rPr lang="ru-RU" sz="4100" kern="1200" baseline="-25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ru-RU" sz="4100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 + </a:t>
          </a:r>
          <a:r>
            <a:rPr lang="en-US" sz="4100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H</a:t>
          </a:r>
          <a:r>
            <a:rPr lang="ru-RU" sz="4100" kern="1200" baseline="-25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2</a:t>
          </a:r>
          <a:r>
            <a:rPr lang="ru-RU" sz="4100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rPr>
            <a:t>↑</a:t>
          </a:r>
          <a:endParaRPr lang="ru-RU" sz="41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851" y="1391046"/>
        <a:ext cx="6090296" cy="1281906"/>
      </dsp:txXfrm>
    </dsp:sp>
    <dsp:sp modelId="{ACA9C429-CC38-4226-A332-365633ED151F}">
      <dsp:nvSpPr>
        <dsp:cNvPr id="0" name=""/>
        <dsp:cNvSpPr/>
      </dsp:nvSpPr>
      <dsp:spPr>
        <a:xfrm>
          <a:off x="2851" y="2780633"/>
          <a:ext cx="2982515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Что делали</a:t>
          </a:r>
          <a:endParaRPr lang="ru-RU" sz="2800" kern="1200" dirty="0">
            <a:solidFill>
              <a:schemeClr val="accent2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51" y="2780633"/>
        <a:ext cx="2982515" cy="1281906"/>
      </dsp:txXfrm>
    </dsp:sp>
    <dsp:sp modelId="{AB6476C2-6F07-4D16-A8DD-D62496C82657}">
      <dsp:nvSpPr>
        <dsp:cNvPr id="0" name=""/>
        <dsp:cNvSpPr/>
      </dsp:nvSpPr>
      <dsp:spPr>
        <a:xfrm>
          <a:off x="3110632" y="2780633"/>
          <a:ext cx="2982515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Объяснение наблюдений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10632" y="2780633"/>
        <a:ext cx="2982515" cy="1281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C85E7-FCE7-40F3-AB62-EA6176AC72E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3541C-757C-41F8-BC76-E9262353D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3541C-757C-41F8-BC76-E9262353D87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8693-F097-4425-8696-7D72634B66F1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20BB-7281-4B37-B602-3355545F9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9273-82F4-4545-9252-26218AE02ABA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645F-0691-4AE8-9D18-5303610CB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19CB-2D00-40B4-8130-1C3BFBE90C41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C0A5-4B6E-420C-9527-6A7B06157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89393-C282-4514-92FE-DD08FCE5A8F9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0DBC-3807-4DC0-8988-7B093B800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16D5B-02C7-4CE5-B52C-A8151F1D2207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517A-C0D1-43A8-B83C-7E9E1CC28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E5B2-BE94-4913-A1DF-972FAE0D3C7A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FE81-BA40-4022-AE5E-2DEC9AFAC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2A65-8CEC-4EE2-A47B-A8ED31A5A544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9F7D-2DDA-4D86-8D54-C5E0ACEE9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883A0-F7FC-4FBD-856C-0CD79E889FCD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7472-28D4-464E-8AB3-62E54CED7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CAFC-5AE5-4485-9026-1F0C149F5B41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A5ED-BBAD-40B9-B47D-8DFEB2929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F3FA-C230-42F9-8963-EEC05994CE89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78A9-E84D-4DBE-8C09-4A660CB35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7447F-EB0B-4323-B420-FF1BEFED64D5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CEA70-15F3-4981-A8B7-5BB5564FA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DB0BE1-ACD0-481B-8E34-B92FD5B19846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DBADA5-2504-4DBE-8C97-8DBB22421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68642" y="188640"/>
            <a:ext cx="8352928" cy="108012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Онлайн-семинар</a:t>
            </a:r>
            <a:r>
              <a:rPr lang="ru-RU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«Химический эксперимент как специфический метод обучения химии 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 условиях реализации ФГОС»</a:t>
            </a:r>
            <a:endParaRPr lang="ru-RU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8857">
            <a:off x="5803558" y="818411"/>
            <a:ext cx="3425303" cy="417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1700808"/>
            <a:ext cx="5760640" cy="280831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практического занятия </a:t>
            </a:r>
          </a:p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основной формы </a:t>
            </a:r>
          </a:p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ученического химического эксперимента </a:t>
            </a:r>
            <a:endParaRPr lang="ru-RU" sz="3200" dirty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5013176"/>
            <a:ext cx="5400600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Шурпикова</a:t>
            </a:r>
            <a:r>
              <a:rPr lang="ru-RU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Ольга Владимировна</a:t>
            </a:r>
          </a:p>
          <a:p>
            <a:pPr algn="ctr"/>
            <a:r>
              <a:rPr lang="ru-RU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химии  высшей квалификационной категории</a:t>
            </a:r>
          </a:p>
          <a:p>
            <a:pPr algn="ctr"/>
            <a:r>
              <a:rPr lang="ru-RU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МАОУ СОШ №84</a:t>
            </a:r>
            <a:endParaRPr lang="ru-RU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6237312"/>
            <a:ext cx="4032448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 Челябинск  2020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848872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 класс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Химический практикум №1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«Свойства металлов и их соединений»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12976"/>
            <a:ext cx="7848872" cy="15121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Практическая работа №1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«Осуществление цепочки химических превращений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металлов и их соединений»</a:t>
            </a:r>
            <a:endParaRPr lang="ru-RU" sz="2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136904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Практическая работа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«Осуществление цепочки химических превращений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металлов и их соединений»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844824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Применить на практике знание типичных химических свойств важнейших классов неорганических веществ для выполнения цепочки превращений металлов и их соединений.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852936"/>
            <a:ext cx="110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852936"/>
            <a:ext cx="6534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1) практически осуществить реакции в соответствии с типичными химическими свойствами неорганических веществ разных классов;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78904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2) научиться на практике выполнять цепочку превращений;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4149080"/>
            <a:ext cx="442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3) осознать взаимосвязь реально протекающего химического превращения с записываемым уравнением реакции;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4) совершенствовать умение объяснять наблюдаемые признаки химических реакций, исходя из составленных уравнений.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1846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Оборудование: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60648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штатив с пробирками; шпатель; стеклянная палочка; сухое горючее с тигле; асбестовая сетка; спички; держатель для пробирок; тигельные щипцы; стаканчик для мусора.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24744"/>
            <a:ext cx="1359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Реактивы: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124744"/>
            <a:ext cx="300608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Zn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(гранулы);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Fe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(скрепки);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CuO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NaOH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ru-RU" baseline="-25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en-US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baseline="-25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en-US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HCl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ru-RU" baseline="-25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en-US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baseline="-25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en-US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;  H</a:t>
            </a:r>
            <a:r>
              <a:rPr lang="en-US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SO</a:t>
            </a:r>
            <a:r>
              <a:rPr lang="en-US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4 (</a:t>
            </a:r>
            <a:r>
              <a:rPr lang="ru-RU" baseline="-25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en-US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baseline="-25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en-US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CuSO</a:t>
            </a:r>
            <a:r>
              <a:rPr lang="ru-RU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4 (</a:t>
            </a:r>
            <a:r>
              <a:rPr lang="ru-RU" baseline="-25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р-р</a:t>
            </a:r>
            <a:r>
              <a:rPr lang="ru-RU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780928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Задание: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780928"/>
            <a:ext cx="660648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Исходя из имеющихся реактивов, осуществите превращение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Zn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→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ZnCl</a:t>
            </a:r>
            <a:r>
              <a:rPr lang="en-US" sz="11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endParaRPr lang="ru-RU" sz="11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573016"/>
            <a:ext cx="274626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Zn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+ 2</a:t>
            </a:r>
            <a:r>
              <a:rPr lang="en-US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HCl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→ </a:t>
            </a:r>
            <a:r>
              <a:rPr lang="en-US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ZnCl</a:t>
            </a:r>
            <a:r>
              <a:rPr lang="ru-RU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+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H</a:t>
            </a:r>
            <a:r>
              <a:rPr lang="ru-RU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↑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3933056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2.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Выполните цепочку превращений: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132840" algn="l"/>
                <a:tab pos="1924050" algn="l"/>
              </a:tabLs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1                        2                            3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CuO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→ </a:t>
            </a:r>
            <a:r>
              <a:rPr lang="en-US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CuSO</a:t>
            </a:r>
            <a:r>
              <a:rPr lang="ru-RU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→</a:t>
            </a:r>
            <a:r>
              <a:rPr lang="ru-RU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Cu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OH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ru-RU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→ </a:t>
            </a:r>
            <a:r>
              <a:rPr lang="en-US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CuO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41350" algn="l"/>
              </a:tabLs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	            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r>
              <a:rPr lang="ru-RU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↓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61670" algn="l"/>
              </a:tabLs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Cu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157192"/>
            <a:ext cx="3528392" cy="6232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t</a:t>
            </a:r>
            <a:r>
              <a:rPr lang="en-US" sz="1200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o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1) </a:t>
            </a:r>
            <a:r>
              <a:rPr lang="en-US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CuO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+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H</a:t>
            </a:r>
            <a:r>
              <a:rPr lang="ru-RU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SO</a:t>
            </a:r>
            <a:r>
              <a:rPr lang="ru-RU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→ </a:t>
            </a:r>
            <a:r>
              <a:rPr lang="en-US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CuSO</a:t>
            </a:r>
            <a:r>
              <a:rPr lang="ru-RU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H</a:t>
            </a:r>
            <a:r>
              <a:rPr lang="ru-RU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O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139952" y="6165304"/>
            <a:ext cx="433785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P.S.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Рассматриваем только опыты 1 и 2.1)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 animBg="1"/>
      <p:bldP spid="11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5" y="260648"/>
          <a:ext cx="8496945" cy="6097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4257"/>
                <a:gridCol w="2304256"/>
                <a:gridCol w="3888432"/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делали и с какой целью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наблюдали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Уравнения реакций; объяснение наблюдений; выводы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016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36096" y="3429000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Zn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+ 2</a:t>
            </a:r>
            <a:r>
              <a:rPr lang="en-US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HCl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→ </a:t>
            </a:r>
            <a:r>
              <a:rPr lang="en-US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ZnCl</a:t>
            </a:r>
            <a:r>
              <a:rPr lang="ru-RU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+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H</a:t>
            </a:r>
            <a:r>
              <a:rPr lang="ru-RU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↑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628800"/>
            <a:ext cx="374441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Для осуществления превращения цинка в хлорид цинка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мы воспользовались химическим свойством: металл, стоящий в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вытеснительном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ряду до водорода + кислота = соль + водород.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3789040"/>
            <a:ext cx="36724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Согласно уравнению реакции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выделяющийся газ это водород. Цинк «растворяется», т.к. расходуется в реакции, превращаясь в растворимую соль хлорид цинка.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628800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1. С целью превращения цинка в хлорид цинка прилили к цинковым гранулам соляную кислоту.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1628800"/>
            <a:ext cx="21602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Выделение пузырьков бесцветного прозрачного газа без запаха. Постепенное «растворение» гранул металла.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260648"/>
          <a:ext cx="8496945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/>
                <a:gridCol w="2520280"/>
                <a:gridCol w="3816424"/>
              </a:tblGrid>
              <a:tr h="1080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делали и с какой целью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наблюдали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Уравнения реакций; объяснение наблюдений; выводы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9319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1628800"/>
            <a:ext cx="2016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2. 1) Для превращения оксида меди (</a:t>
            </a:r>
            <a:r>
              <a:rPr lang="en-US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II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) в сульфат меди (</a:t>
            </a:r>
            <a:r>
              <a:rPr lang="en-US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II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) прилили к порошку данного оксида раствор серной кислоты и нагрели в пламени сухого горючего.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1700808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Для осуществления превращения оксида меди (</a:t>
            </a:r>
            <a:r>
              <a:rPr lang="en-US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II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) в сульфат меди (</a:t>
            </a:r>
            <a:r>
              <a:rPr lang="en-US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II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мы воспользовались химическим свойством: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3429000"/>
            <a:ext cx="2828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CuO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+ </a:t>
            </a:r>
            <a:r>
              <a:rPr lang="en-US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H</a:t>
            </a:r>
            <a:r>
              <a:rPr lang="ru-RU" sz="1600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SO</a:t>
            </a:r>
            <a:r>
              <a:rPr lang="ru-RU" sz="1600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→ </a:t>
            </a:r>
            <a:r>
              <a:rPr lang="en-US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CuSO</a:t>
            </a:r>
            <a:r>
              <a:rPr lang="ru-RU" sz="1600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4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H</a:t>
            </a:r>
            <a:r>
              <a:rPr lang="ru-RU" sz="1600" baseline="-25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O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93305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Согласно уравнению реакции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 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(объяснение наблюдений)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1484784"/>
            <a:ext cx="415498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88640"/>
          <a:ext cx="8568952" cy="6336703"/>
        </p:xfrm>
        <a:graphic>
          <a:graphicData uri="http://schemas.openxmlformats.org/drawingml/2006/table">
            <a:tbl>
              <a:tblPr/>
              <a:tblGrid>
                <a:gridCol w="4402679"/>
                <a:gridCol w="4166273"/>
              </a:tblGrid>
              <a:tr h="63367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-4-</a:t>
                      </a: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Практическая работа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«Осуществление цепочки химических превращений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металлов и их соединений»</a:t>
                      </a:r>
                      <a:endParaRPr lang="ru-RU" sz="1200" b="1" u="none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Применить на практике знание типичных химических свойств важнейших классов неорганических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веществ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для выполнения цепочки превращений металлов и их соединений.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1) практически осуществить реакции в соответствии с типичными химическими свойствами неорганических веществ разных классов;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2) научиться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практике выполнять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цепочку превращений;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3) осознать взаимосвязь реально протекающего химического превращения с записываемым уравнением реакции;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4)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совершенствовать умение объяснять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наблюдаемые признаки химических реакций, исходя из составленных уравнений.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Оборудование:</a:t>
                      </a: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штатив с пробирками; шпатель; стеклянная палочка; сухое горючее с тигле; асбестовая сетка; спички; держатель для пробирок; тигельные щипцы; стаканчик для мусора.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Реактивы:</a:t>
                      </a: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Zn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(гранулы); </a:t>
                      </a:r>
                      <a:r>
                        <a:rPr lang="en-US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(скрепки);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</a:t>
                      </a:r>
                      <a:r>
                        <a:rPr lang="en-US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CuO</a:t>
                      </a:r>
                      <a:r>
                        <a:rPr lang="en-US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</a:t>
                      </a:r>
                      <a:r>
                        <a:rPr lang="en-US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NaOH</a:t>
                      </a:r>
                      <a:r>
                        <a:rPr lang="en-US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100" baseline="-25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en-US" sz="11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100" baseline="-25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en-US" sz="11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en-US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</a:t>
                      </a:r>
                      <a:r>
                        <a:rPr lang="en-US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HCl</a:t>
                      </a:r>
                      <a:r>
                        <a:rPr lang="en-US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100" baseline="-25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en-US" sz="11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100" baseline="-25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en-US" sz="11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en-US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 H</a:t>
                      </a:r>
                      <a:r>
                        <a:rPr lang="en-US" sz="11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</a:t>
                      </a:r>
                      <a:r>
                        <a:rPr lang="en-US" sz="11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(</a:t>
                      </a:r>
                      <a:r>
                        <a:rPr lang="ru-RU" sz="1100" baseline="-25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en-US" sz="11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100" baseline="-25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lang="en-US" sz="11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en-US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</a:t>
                      </a:r>
                      <a:r>
                        <a:rPr lang="en-US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CuSO</a:t>
                      </a:r>
                      <a:r>
                        <a:rPr lang="ru-RU" sz="11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(</a:t>
                      </a:r>
                      <a:r>
                        <a:rPr lang="ru-RU" sz="1100" baseline="-25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р-р</a:t>
                      </a:r>
                      <a:r>
                        <a:rPr lang="ru-RU" sz="11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Задание:</a:t>
                      </a:r>
                      <a:endParaRPr lang="ru-RU" sz="11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Исходя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имеющихся реактивов, осуществите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превращение</a:t>
                      </a:r>
                    </a:p>
                    <a:p>
                      <a:pPr marL="2286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Zn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→</a:t>
                      </a:r>
                      <a:r>
                        <a:rPr lang="en-US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ZnCl</a:t>
                      </a:r>
                      <a:r>
                        <a:rPr lang="en-US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en-US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Выполните цепочку превращений: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2840" algn="l"/>
                          <a:tab pos="1924050" algn="l"/>
                        </a:tabLs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en-US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                     </a:t>
                      </a: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                         </a:t>
                      </a: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en-US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CuO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→ </a:t>
                      </a:r>
                      <a:r>
                        <a:rPr lang="en-US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CuSO</a:t>
                      </a:r>
                      <a:r>
                        <a:rPr lang="ru-RU" sz="11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→</a:t>
                      </a:r>
                      <a:r>
                        <a:rPr lang="ru-RU" sz="11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OH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ru-RU" sz="11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→ </a:t>
                      </a:r>
                      <a:r>
                        <a:rPr lang="en-US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CuO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</a:t>
                      </a: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  <a:r>
                        <a:rPr lang="en-US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↓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167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</a:t>
                      </a:r>
                      <a:r>
                        <a:rPr lang="en-US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-1-</a:t>
                      </a:r>
                    </a:p>
                  </a:txBody>
                  <a:tcPr marL="37753" marR="37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16632"/>
          <a:ext cx="8496944" cy="6675954"/>
        </p:xfrm>
        <a:graphic>
          <a:graphicData uri="http://schemas.openxmlformats.org/drawingml/2006/table">
            <a:tbl>
              <a:tblPr/>
              <a:tblGrid>
                <a:gridCol w="1610202"/>
                <a:gridCol w="2687690"/>
                <a:gridCol w="4199052"/>
              </a:tblGrid>
              <a:tr h="694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делали и с какой целью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 наблюдали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Уравнения реакций; объяснение наблюдений; выводы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8525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С целью превращения цинка в хлорид цинка прилили к цинковым гранулам соляную кислоту.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Выделение пузырьков бесцветного прозрачного газа без запаха. Постепенное «растворение» гранул металла.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осуществления превращения цинка в хлорид цинка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 воспользовались химическим свойством: металл, стоящий в </a:t>
                      </a:r>
                      <a:r>
                        <a:rPr lang="ru-RU" sz="12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вытеснительном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ряду до водорода + кислота = соль + водород.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Zn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+ 2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HCl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→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ZnCl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↑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Согласно уравнению реакции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выделяющийся газ это водород. Цинк «растворяется», т.к. расходуется в реакции, превращаясь в растворимую соль хлорид цинка.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3474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1) Для превращения оксида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сульфат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прилили к порошку данного оксида раствор серной кислоты и нагрели в пламени сухого горючего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осуществления превращения оксида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сульфат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 воспользовались химическим свойством: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en-US" sz="12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CuO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→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CuSO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Согласно уравнению реакции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 </a:t>
                      </a:r>
                      <a:r>
                        <a:rPr lang="ru-RU" sz="1200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(объяснение наблюдений)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739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2) Для превращения сульфата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гидроксид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прилили к его раствору раствор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гидроксида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натрия.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осуществления превращения сульфата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гидроксид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 воспользовались химическим свойством: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Реакция идёт в данном направлении, т.к.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…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CuSO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+ 2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NaOH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→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OH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↓ +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Согласно уравнению реакции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(объяснение наблюдений)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6632"/>
          <a:ext cx="8568953" cy="5688632"/>
        </p:xfrm>
        <a:graphic>
          <a:graphicData uri="http://schemas.openxmlformats.org/drawingml/2006/table">
            <a:tbl>
              <a:tblPr/>
              <a:tblGrid>
                <a:gridCol w="1512169"/>
                <a:gridCol w="2751570"/>
                <a:gridCol w="4305214"/>
              </a:tblGrid>
              <a:tr h="2001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3) Для превращения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гидроксида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оксид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нагревали его в пламени сухого горючего.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осуществления превращения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гидроксид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оксид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 воспользовались химическим свойством: …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en-US" sz="12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OH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→ 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CuO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Согласно уравнению реакции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 </a:t>
                      </a:r>
                      <a:r>
                        <a:rPr lang="ru-RU" sz="1200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(объяснение наблюдений)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687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4) Для превращения сульфата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медь опустили в раствор этого вещества железную скрепку и нагревали в пламени сухого горючего.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осуществления превращения сульфата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медь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 воспользовались химическим свойством: …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en-US" sz="12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CuSO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→ 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FeSO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Согласно уравнению реакции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 </a:t>
                      </a:r>
                      <a:r>
                        <a:rPr lang="ru-RU" sz="1200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(объяснение наблюдений)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5856" y="594928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P.S.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Для удобства восприятия уравнения в ионном виде и описание ОВР на данных слайдах не приведены.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60648"/>
          <a:ext cx="8568952" cy="6136871"/>
        </p:xfrm>
        <a:graphic>
          <a:graphicData uri="http://schemas.openxmlformats.org/drawingml/2006/table">
            <a:tbl>
              <a:tblPr/>
              <a:tblGrid>
                <a:gridCol w="1623847"/>
                <a:gridCol w="2710469"/>
                <a:gridCol w="4234636"/>
              </a:tblGrid>
              <a:tr h="952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 делали и с какой целью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 наблюдали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Уравнения реакций; объяснение наблюдений; выводы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756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1) Для превращения оксида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сульфат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прилили к порошку данного оксида раствор серной кислоты и нагрели в пламени сухого горючего.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Бесцветный раствор приобретает голубой цвет. Чёрный порошок постепенно «растворяется».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осуществления превращения оксида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сульфат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мы воспользовались химическим свойством: 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основный оксид +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кислота = соль + вода.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337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en-US" sz="12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CuO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→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CuSO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Согласно уравнению реакции 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голубой цвет раствора обусловлен образующимся сульфатом меди (</a:t>
                      </a:r>
                      <a:r>
                        <a:rPr lang="en-US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 Чёрный порошок оксида меди (</a:t>
                      </a:r>
                      <a:r>
                        <a:rPr lang="en-US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«растворяется», т.к. расходуется в реакции, превращаясь в растворимую соль сульфат меди (</a:t>
                      </a:r>
                      <a:r>
                        <a:rPr lang="en-US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0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2) Для превращения сульфата меди (</a:t>
                      </a: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гидроксид меди (</a:t>
                      </a: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прилили к его раствору раствор гидроксида натрия.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Образовался гелеобразный объёмный осадок синего цвета.  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осуществления превращения сульфата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гидроксид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мы воспользовались химическим свойством: 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соль + основание = другая соль + другое основание.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Реакция идёт в данном направлении, 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 к. в ходе неё образуется нерастворимое вещество </a:t>
                      </a:r>
                      <a:r>
                        <a:rPr lang="ru-RU" sz="12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гидроксид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меди (</a:t>
                      </a:r>
                      <a:r>
                        <a:rPr lang="en-US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CuSO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+ 2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NaOH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→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OH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↓ +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Согласно уравнению реакции гелеобразный объёмный осадок синего цвета это </a:t>
                      </a:r>
                      <a:r>
                        <a:rPr lang="ru-RU" sz="12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гидроксид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меди (</a:t>
                      </a:r>
                      <a:r>
                        <a:rPr lang="en-US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24000" y="692696"/>
          <a:ext cx="60723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260648"/>
          <a:ext cx="8496944" cy="5561507"/>
        </p:xfrm>
        <a:graphic>
          <a:graphicData uri="http://schemas.openxmlformats.org/drawingml/2006/table">
            <a:tbl>
              <a:tblPr/>
              <a:tblGrid>
                <a:gridCol w="1610202"/>
                <a:gridCol w="2687690"/>
                <a:gridCol w="4199052"/>
              </a:tblGrid>
              <a:tr h="2078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3) Для превращения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гидроксида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оксид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нагревали его в пламени сухого горючего.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Меняется цвет и структура осадка: с синего объёмного гелеобразного на чёрный порошкообразный.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осуществления превращения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гидроксид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оксид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мы воспользовались химическим свойством: 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нерастворимые в воде основания разлагаются при нагревании на основный оксид и воду.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en-US" sz="12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OH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→ 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CuO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Согласно уравнению реакции 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изменение цвета и структуры осадка объясняется превращением голубого нерастворимого </a:t>
                      </a:r>
                      <a:r>
                        <a:rPr lang="ru-RU" sz="12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гидроксида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меди (</a:t>
                      </a:r>
                      <a:r>
                        <a:rPr lang="en-US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чёрный нерастворимый оксид меди (</a:t>
                      </a:r>
                      <a:r>
                        <a:rPr lang="en-US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377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4) Для превращения сульфата меди (</a:t>
                      </a: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медь опустили в раствор этого вещества железную скрепку и нагревали в пламени сухого горючего.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Цвет раствора меняется с голубого на зеленоватый. На поверхности скрепки серого цвета образуется тёмнокрасный налёт.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осуществления превращения сульфата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медь мы воспользовались химическим свойством: 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металл + растворимая соль = другая соль + другой металл, причём замещающий металл в </a:t>
                      </a:r>
                      <a:r>
                        <a:rPr lang="ru-RU" sz="12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вытеснительном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ряду должен стоять левее замещаемого.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r>
                        <a:rPr lang="en-US" sz="12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CuSO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→  </a:t>
                      </a:r>
                      <a:r>
                        <a:rPr lang="en-US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FeSO</a:t>
                      </a:r>
                      <a:r>
                        <a:rPr lang="ru-RU" sz="1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Согласно уравнению реакции 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изменение цвета раствора обусловлено превращением  сульфата меди (</a:t>
                      </a:r>
                      <a:r>
                        <a:rPr lang="en-US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сульфат железа (</a:t>
                      </a:r>
                      <a:r>
                        <a:rPr lang="en-US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 В растворе эти соли имеют соответствующие цвета. </a:t>
                      </a:r>
                      <a:r>
                        <a:rPr lang="ru-RU" sz="12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Тёмнокрасный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налёт на поверхности скрепки это выделившаяся в ходе реакции медь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59832" y="5934670"/>
            <a:ext cx="576064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P.S.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Для удобства восприятия уравнения в ионном виде и описание ОВР на данных слайдах не приведены.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7" y="260649"/>
          <a:ext cx="8568951" cy="6476184"/>
        </p:xfrm>
        <a:graphic>
          <a:graphicData uri="http://schemas.openxmlformats.org/drawingml/2006/table">
            <a:tbl>
              <a:tblPr/>
              <a:tblGrid>
                <a:gridCol w="1632347"/>
                <a:gridCol w="2724658"/>
                <a:gridCol w="4211946"/>
              </a:tblGrid>
              <a:tr h="6789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Что делали и с какой целью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Что наблюдали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Уравнения реакций; объяснение наблюдений; выводы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8104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С целью превращения цинка в хлорид цинка прилили к цинковым гранулам соляную кислоту.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Выделение пузырьков бесцветного прозрачного газа без запаха. Постепенное «растворение» гранул металла.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осуществления превращения цинка в хлорид цинка мы воспользовались химическим свойством: </a:t>
                      </a:r>
                      <a:r>
                        <a:rPr lang="ru-RU" sz="12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металл, стоящий в </a:t>
                      </a:r>
                      <a:r>
                        <a:rPr lang="ru-RU" sz="1200" b="1" i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вытеснительном</a:t>
                      </a:r>
                      <a:r>
                        <a:rPr lang="ru-RU" sz="12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ряду до водорода + кислота = соль + водород.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</a:t>
                      </a:r>
                      <a:r>
                        <a:rPr lang="en-US" sz="12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Zn</a:t>
                      </a:r>
                      <a:r>
                        <a:rPr lang="ru-RU" sz="12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+ 2</a:t>
                      </a:r>
                      <a:r>
                        <a:rPr lang="en-US" sz="1200" b="1" i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HCl</a:t>
                      </a:r>
                      <a:r>
                        <a:rPr lang="en-US" sz="12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→ </a:t>
                      </a:r>
                      <a:r>
                        <a:rPr lang="en-US" sz="1200" b="1" i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ZnCl</a:t>
                      </a:r>
                      <a:r>
                        <a:rPr lang="ru-RU" sz="1200" b="1" i="1" baseline="-250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en-US" sz="12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↑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Согласно уравнению реакции выделяющийся газ это водород. Цинк «растворяется», т.к. расходуется в реакции, превращаясь в растворимую соль хлорид цинка</a:t>
                      </a:r>
                      <a:r>
                        <a:rPr lang="ru-RU" sz="12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367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1) Для превращения оксида меди (</a:t>
                      </a: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сульфат меди (</a:t>
                      </a: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прилили к порошку данного оксида раствор серной кислоты и нагрели в пламени сухого горючего.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Раствор приобретает голубой цвет. Чёрный порошок постепенно «растворяется». 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осуществления превращения оксида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сульфат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мы воспользовались химическим свойством: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 (</a:t>
                      </a:r>
                      <a:r>
                        <a:rPr lang="ru-RU" sz="12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указать химическое свойство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… Вписать уравнение реакции.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 Объяснить наблюдения, исходя из уравнения реакции.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8104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2) Для превращения сульфата меди (</a:t>
                      </a: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гидроксид меди (</a:t>
                      </a: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прилили к его раствору раствор гидроксида натрия.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Образовался гелеобразный объёмный осадок синего цвета.   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осуществления превращения сульфата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гидроксид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мы воспользовались химическим свойством: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 (</a:t>
                      </a:r>
                      <a:r>
                        <a:rPr lang="ru-RU" sz="12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указать химическое свойство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… Вписать уравнение реакции.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Реакция идёт в данном направлении, т. к.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объяснить причину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 Объяснить наблюдения, исходя из уравнения реакции.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7" y="260648"/>
          <a:ext cx="8424936" cy="5472608"/>
        </p:xfrm>
        <a:graphic>
          <a:graphicData uri="http://schemas.openxmlformats.org/drawingml/2006/table">
            <a:tbl>
              <a:tblPr/>
              <a:tblGrid>
                <a:gridCol w="1604913"/>
                <a:gridCol w="2678866"/>
                <a:gridCol w="4141157"/>
              </a:tblGrid>
              <a:tr h="26575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3) Для превращения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гидроксида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оксид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нагревали его в пламени сухого горючего.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Меняется цвет и структура осадка: с синего объёмного гелеобразного на чёрный порошкообразный.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осуществления превращения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гидроксид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оксид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мы воспользовались химическим свойством: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 (</a:t>
                      </a:r>
                      <a:r>
                        <a:rPr lang="ru-RU" sz="12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указать химическое свойство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… Вписать уравнение реакции.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 Объяснить наблюдения, исходя из уравнения реакции.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15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4) Для превращения сульфата меди (</a:t>
                      </a: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медь опустили в раствор этого вещества железную скрепку и нагревали в пламени сухого горючего.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Цвет раствора меняется с голубого на зеленоватый. На поверхности скрепки серого цвета образуется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тёмнокрасный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налёт.</a:t>
                      </a: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осуществления превращения сульфата меди (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в медь мы воспользовались химическим свойством: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 (</a:t>
                      </a:r>
                      <a:r>
                        <a:rPr lang="ru-RU" sz="12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указать химическое свойство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… Вписать уравнение реакции.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 Объяснить наблюдения, исходя из уравнения реакции.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6021288"/>
            <a:ext cx="576064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P.S.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Для удобства восприятия уравнения в ионном виде и описание ОВР на данных слайдах не приведены.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772816"/>
            <a:ext cx="6835333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Depositphotos_12287829_l-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573016"/>
            <a:ext cx="3281637" cy="2992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.jpg"/>
          <p:cNvPicPr>
            <a:picLocks noChangeAspect="1"/>
          </p:cNvPicPr>
          <p:nvPr/>
        </p:nvPicPr>
        <p:blipFill>
          <a:blip r:embed="rId2" cstate="print"/>
          <a:srcRect t="16176"/>
          <a:stretch>
            <a:fillRect/>
          </a:stretch>
        </p:blipFill>
        <p:spPr>
          <a:xfrm>
            <a:off x="1331640" y="548680"/>
            <a:ext cx="6984776" cy="4392488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23238_html_b0c13d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980728"/>
            <a:ext cx="191683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hutterstock_43134268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3717032"/>
            <a:ext cx="2186118" cy="154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54986700-0667797-www.nevsepic.com.u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060848"/>
            <a:ext cx="2123728" cy="2899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051720" y="1397000"/>
          <a:ext cx="5112568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slide_12.jpg"/>
          <p:cNvPicPr>
            <a:picLocks noChangeAspect="1"/>
          </p:cNvPicPr>
          <p:nvPr/>
        </p:nvPicPr>
        <p:blipFill>
          <a:blip r:embed="rId8" cstate="print"/>
          <a:srcRect l="13389" t="9783" r="14435" b="8043"/>
          <a:stretch>
            <a:fillRect/>
          </a:stretch>
        </p:blipFill>
        <p:spPr>
          <a:xfrm>
            <a:off x="179512" y="476672"/>
            <a:ext cx="2304256" cy="276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химия-22127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216" y="3933056"/>
            <a:ext cx="2438400" cy="244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ea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7175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hello_html_m7feac5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4445718"/>
            <a:ext cx="4283968" cy="241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60E7AD-507C-495B-94B3-E8CF7BF94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160E7AD-507C-495B-94B3-E8CF7BF94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25F13D-6088-467D-9503-9695CEC4E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2F25F13D-6088-467D-9503-9695CEC4E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2D5AB7-5D20-4609-8B2D-82F7A973E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F22D5AB7-5D20-4609-8B2D-82F7A973E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548678"/>
          <a:ext cx="6096000" cy="4248474"/>
        </p:xfrm>
        <a:graphic>
          <a:graphicData uri="http://schemas.openxmlformats.org/drawingml/2006/table">
            <a:tbl>
              <a:tblPr firstRow="1" bandRow="1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reflection blurRad="6350" stA="50000" endA="295" endPos="92000" dist="101600" dir="5400000" sy="-100000" algn="bl" rotWithShape="0"/>
                </a:effectLst>
                <a:tableStyleId>{775DCB02-9BB8-47FD-8907-85C794F793BA}</a:tableStyleId>
              </a:tblPr>
              <a:tblGrid>
                <a:gridCol w="6096000"/>
              </a:tblGrid>
              <a:tr h="708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рамках 40-45 минут урока требуется: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08079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08079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08079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08079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08079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1268760"/>
            <a:ext cx="4364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сформулировать цель и задачи работы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988840"/>
            <a:ext cx="415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проверить оборудование и реактивы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2708920"/>
            <a:ext cx="515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обсудить пути и способы выполнения заданий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3429000"/>
            <a:ext cx="5308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осуществить экспериментальную часть работы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4149080"/>
            <a:ext cx="2809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составить и сдать отчёт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24000" y="692696"/>
          <a:ext cx="708044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1840" y="2708920"/>
            <a:ext cx="39820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 всё хватило времени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4149080"/>
            <a:ext cx="51125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ученик был максимально 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вовлечён в процесс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548678"/>
          <a:ext cx="6096000" cy="4248474"/>
        </p:xfrm>
        <a:graphic>
          <a:graphicData uri="http://schemas.openxmlformats.org/drawingml/2006/table">
            <a:tbl>
              <a:tblPr firstRow="1" bandRow="1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reflection blurRad="6350" stA="50000" endA="295" endPos="92000" dist="101600" dir="5400000" sy="-100000" algn="bl" rotWithShape="0"/>
                </a:effectLst>
                <a:tableStyleId>{775DCB02-9BB8-47FD-8907-85C794F793BA}</a:tableStyleId>
              </a:tblPr>
              <a:tblGrid>
                <a:gridCol w="6096000"/>
              </a:tblGrid>
              <a:tr h="708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рамках 40-45 минут урока требуется: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08079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08079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08079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08079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08079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1268760"/>
            <a:ext cx="4364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сформулировать цель и задачи работы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988840"/>
            <a:ext cx="415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проверить оборудование и реактивы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2708920"/>
            <a:ext cx="515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обсудить пути и способы выполнения заданий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3429000"/>
            <a:ext cx="5308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осуществить экспериментальную часть работы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4149080"/>
            <a:ext cx="2809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составить и сдать отчёт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2261</Words>
  <Application>Microsoft Office PowerPoint</Application>
  <PresentationFormat>Экран (4:3)</PresentationFormat>
  <Paragraphs>268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Ольга</cp:lastModifiedBy>
  <cp:revision>79</cp:revision>
  <dcterms:created xsi:type="dcterms:W3CDTF">2012-08-20T16:10:27Z</dcterms:created>
  <dcterms:modified xsi:type="dcterms:W3CDTF">2020-01-29T06:18:01Z</dcterms:modified>
</cp:coreProperties>
</file>