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выступления: «Обеспечение образовательного процесса по химии в соответствии с Федеральным перечнем учебников»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химии: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Протасов А. И.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«Гимназия № 48 г. Челябинска»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Химия. 8 класс. Учебник - Габриелян О.С., Остроумов И.Г., Сладков С.А.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460851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Состав УМК: рабочие программы, учебное пособие, ЭФУ, методическое пособие, рабочая тетрадь.</a:t>
            </a:r>
            <a:endParaRPr lang="ru-RU" dirty="0"/>
          </a:p>
        </p:txBody>
      </p:sp>
      <p:pic>
        <p:nvPicPr>
          <p:cNvPr id="19458" name="Picture 2" descr="Химия. 8 класс. Учебник - Габриелян О.С., Остроумов И.Г., Сладков С.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3228839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1) Изменения в федеральном перечне учебников по химии для 10 - 11 классов;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 Список авторов в федеральном перечне учебников для 8 - 9 классов по химии;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 Соответствие содержания нового учебника химии под издательством: Просвещение (авторы: Габриелян О. С., Остроумов И.Г., Сладков С.А.), с содержанием примерной рабочей программы по химии для базового уровня.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430993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Приказ Министерства просвещения Российской Федерации от 23.12.2020 № 766 "О внесении изменений в федеральный перечень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утвержденный приказом Министерства просвещения Российской Федерации от 20 мая 2020 г. № 254"</a:t>
            </a:r>
          </a:p>
        </p:txBody>
      </p:sp>
      <p:pic>
        <p:nvPicPr>
          <p:cNvPr id="5" name="Picture 3" descr="C:\Users\Ольга\Desktop\14496967.jpg.op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214675"/>
            <a:ext cx="2448272" cy="1643325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Действующий приказ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нового приказа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	Проект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Приказа Министерства просвещения РФ "Об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деятельность" (подготовлен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России 28.12.2021)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Ссылка: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https://www.garant.ru/products/ipo/prime/doc/56806454/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Изменения в федеральном перечне учебников по химии для 10 – 11-х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1) Еремин В.В.,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Кузьменко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Н.Е.,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Теренин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В.И., Дроздов А.А, Лунин В.В.; под редакцией Лунина В.В. «ДРОФА» 10, 11 классы были заменены на: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=&gt; Еремин В.В.,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Кузьменко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Н.Е.,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Теренин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В.И., Дроздов А.А, Лунин В.В.; под редакцией Лунина В.В. Акционерное общество «Издательство Просвещение».</a:t>
            </a:r>
          </a:p>
          <a:p>
            <a:pPr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2) Габриелян О.С. «ДРОФА» 10, 11 классы были заменены на: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=&gt; Габриелян О.С. Акционерное общество «Издательство Просвещение».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Дополнения по следующим позициям: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1) Кузнецова Н. Е.,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Гара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Н.Н., Левкин А.Н. под редакцией профессора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Карцовой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А.А., 10 класс. Акционерное общество «Издательство Просвещение»;</a:t>
            </a:r>
          </a:p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2) Кузнецова Н. Е., Левкин А.Н., Шаталов М.А., 11 класс. Акционерное общество «Издательство Просвещение»;</a:t>
            </a:r>
          </a:p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3) Габриелян О. С., Остроумов И.Г., Сладков С.А., 10 класс. Углубленное обучение. Акционерное общество «Издательство Просвещение» (До 24 мая 2025 года);</a:t>
            </a:r>
          </a:p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4) Габриелян О. С., Остроумов И.Г., Сладков С.А., Левкин А.Н., 11 класс. Углубленное обучение. Акционерное общество «Издательство Просвещение» (До 24 мая 2025 года).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Список авторов в федеральном перечне учебников для 8 – 9-х классов по химии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1) Габриелян О. С., Остроумов И.Г., Сладков С.А. - 8, 9 классы;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2) Еремин В.В.,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Кузьменко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Н.Е., Дроздов А.А под редакцией Лунина В.В. – 8, 9 классы;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Журин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А.А. – 8, 9 классы;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4) Кузнецова Н. Е., Титова И.М,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Гара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Н.Н. – 8, 9 классы;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5) Рудзитис Г.Е, Фельдман Ф.Г. – 8, 9 классы;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А так же: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6) 7 класс - Габриелян О. С., Остроумов И.Г., Сладков С.А. с пометкой до 24 мая 2025 года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7) 7 класс - Еремин В.В., Дроздов А.А, Лунин В.В.; под редакцией Лунина с пометкой до 30 мая 2025 года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2304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Соответствие содержания нового учебника химии под издательством: Просвещение; авторы: Габриелян О. С., Остроумов И.Г., Сладков С.А., с содержанием примерной рабочей программы по химии для базового уровня.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856895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Преподавание естественно - научных предметов в соответствии с задачами обновления содержания и методов обучения, формирования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естественно-научной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грамотности может опираться на примерные рабочие программы этих предметов, разработанные в 2021 году.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0888" y="0"/>
            <a:ext cx="160381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527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выступления: «Обеспечение образовательного процесса по химии в соответствии с Федеральным перечнем учебников» </vt:lpstr>
      <vt:lpstr>Содержание выступления: </vt:lpstr>
      <vt:lpstr>Действующий приказ </vt:lpstr>
      <vt:lpstr>Проект нового приказа</vt:lpstr>
      <vt:lpstr>Изменения в федеральном перечне учебников по химии для 10 – 11-х классов</vt:lpstr>
      <vt:lpstr>Дополнения по следующим позициям: </vt:lpstr>
      <vt:lpstr>Список авторов в федеральном перечне учебников для 8 – 9-х классов по химии</vt:lpstr>
      <vt:lpstr>Соответствие содержания нового учебника химии под издательством: Просвещение; авторы: Габриелян О. С., Остроумов И.Г., Сладков С.А., с содержанием примерной рабочей программы по химии для базового уровня. </vt:lpstr>
      <vt:lpstr>Презентация PowerPoint</vt:lpstr>
      <vt:lpstr>Химия. 8 класс. Учебник - Габриелян О.С., Остроумов И.Г., Сладков С.А.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 «Обеспечение образовательного процесса по химии в соответствии с Федеральным перечнем учебников»</dc:title>
  <dc:creator>Ольга Карпович</dc:creator>
  <cp:lastModifiedBy>user</cp:lastModifiedBy>
  <cp:revision>21</cp:revision>
  <dcterms:created xsi:type="dcterms:W3CDTF">2022-02-21T17:11:51Z</dcterms:created>
  <dcterms:modified xsi:type="dcterms:W3CDTF">2022-02-25T04:20:55Z</dcterms:modified>
</cp:coreProperties>
</file>