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quizizz.com/admin/quiz/604e144fc404e7001b60e49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f6345652cf91a001b58523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go-apps-ds.obr.nd.ru/lesson/24d8abad-7f75-e671-bb7a-080b8e42a5b7/module/0/page/0?draft=tru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go-apps-ds.obr.nd.ru/lesson/14a737ec-136a-fbaf-383c-4d90ae12922a/module/0/page/0?draft=tru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560839" cy="165618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Предметная область «Химия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Дата проведения: 23.04.2021 г.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Время проведения: 15.00–15.45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Место трансляции: ул. Молодогвардейцев, д. 56б</a:t>
            </a:r>
          </a:p>
          <a:p>
            <a:r>
              <a:rPr lang="ru-RU" sz="1400" dirty="0">
                <a:latin typeface="Arial Black" panose="020B0A04020102020204" pitchFamily="34" charset="0"/>
              </a:rPr>
              <a:t>Категория участников: члены ГМО учителей химии, учителя химии (онлайн)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387272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effectLst/>
              </a:rPr>
              <a:t>Химический </a:t>
            </a:r>
            <a:r>
              <a:rPr lang="ru-RU" sz="3600" dirty="0">
                <a:solidFill>
                  <a:srgbClr val="002060"/>
                </a:solidFill>
                <a:effectLst/>
              </a:rPr>
              <a:t>эксперимент в условиях дистанционного обучения как инструмент развития интеллектуальной и творческой одаренности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школьников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Guizizz</a:t>
            </a:r>
            <a:r>
              <a:rPr lang="ru-RU" dirty="0"/>
              <a:t> как интернет-инструмент для оценивания учащихся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" y="-27384"/>
            <a:ext cx="5760640" cy="43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Quizizz</a:t>
            </a:r>
            <a:r>
              <a:rPr lang="ru-RU" dirty="0"/>
              <a:t>: проходите опросы в своем темпе</a:t>
            </a:r>
          </a:p>
          <a:p>
            <a:endParaRPr lang="ru-RU" dirty="0"/>
          </a:p>
          <a:p>
            <a:r>
              <a:rPr lang="ru-RU" dirty="0" err="1"/>
              <a:t>Quizizz</a:t>
            </a:r>
            <a:r>
              <a:rPr lang="ru-RU" dirty="0"/>
              <a:t> — приложение для создания викторин и тестов.</a:t>
            </a:r>
          </a:p>
          <a:p>
            <a:endParaRPr lang="ru-RU" dirty="0"/>
          </a:p>
          <a:p>
            <a:r>
              <a:rPr lang="ru-RU" dirty="0"/>
              <a:t>❓Как работает?</a:t>
            </a:r>
          </a:p>
          <a:p>
            <a:r>
              <a:rPr lang="ru-RU" dirty="0"/>
              <a:t>Оно объединяет учеников в классы для удобства, предоставляет статистику, с помощью которой можно проанализировать, как класс справился с тестом, какой вопрос оказался легким и где возникли трудности. </a:t>
            </a:r>
            <a:r>
              <a:rPr lang="ru-RU" dirty="0" err="1"/>
              <a:t>Quizizz</a:t>
            </a:r>
            <a:r>
              <a:rPr lang="ru-RU" dirty="0"/>
              <a:t> дает возможность проводить тесты в индивидуальном темпе.</a:t>
            </a:r>
          </a:p>
          <a:p>
            <a:endParaRPr lang="ru-RU" dirty="0"/>
          </a:p>
          <a:p>
            <a:r>
              <a:rPr lang="ru-RU" dirty="0"/>
              <a:t>🔎Что понадобится для использования?</a:t>
            </a:r>
          </a:p>
          <a:p>
            <a:r>
              <a:rPr lang="ru-RU" dirty="0"/>
              <a:t>Для работы с сервисом вам понадобится только компьютер с выходом в интернет, а ученикам — мобильные устройства или компьютеры для прохождения викторины.</a:t>
            </a:r>
          </a:p>
          <a:p>
            <a:endParaRPr lang="ru-RU" dirty="0"/>
          </a:p>
          <a:p>
            <a:r>
              <a:rPr lang="ru-RU" dirty="0"/>
              <a:t>📱QR-код на инструкцию</a:t>
            </a:r>
          </a:p>
          <a:p>
            <a:r>
              <a:rPr lang="ru-RU" dirty="0" smtClean="0"/>
              <a:t>http://bit.ly/gt_quizziz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2"/>
              </a:rPr>
              <a:t>Осуществление цепочки химических превращений металлов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9" y="1772816"/>
            <a:ext cx="869753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968552" cy="3735480"/>
          </a:xfrm>
        </p:spPr>
      </p:pic>
      <p:pic>
        <p:nvPicPr>
          <p:cNvPr id="7" name="Объект 6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461494" cy="2656460"/>
          </a:xfrm>
        </p:spPr>
      </p:pic>
    </p:spTree>
    <p:extLst>
      <p:ext uri="{BB962C8B-B14F-4D97-AF65-F5344CB8AC3E}">
        <p14:creationId xmlns:p14="http://schemas.microsoft.com/office/powerpoint/2010/main" val="15693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3"/>
            <a:ext cx="9144000" cy="51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4" y="47667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801"/>
            <a:ext cx="9144000" cy="44203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hlinkClick r:id="rId3"/>
              </a:rPr>
              <a:t>Практическая работа № 1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691"/>
            <a:ext cx="9144000" cy="40046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  <a:hlinkClick r:id="rId3"/>
              </a:rPr>
              <a:t>Практическая работа № 4 Экспериментальные задачи по теме "Подгруппа кислорода</a:t>
            </a:r>
            <a:r>
              <a:rPr lang="ru-RU" dirty="0">
                <a:hlinkClick r:id="rId3"/>
              </a:rPr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177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Химический эксперимент в условиях дистанционного обучения как инструмент развития интеллектуальной и творческой одаренности школьников </vt:lpstr>
      <vt:lpstr>Guizizz как интернет-инструмент для оценивания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2021-04-22T14:18:19Z</dcterms:created>
  <dcterms:modified xsi:type="dcterms:W3CDTF">2021-04-26T05:17:56Z</dcterms:modified>
</cp:coreProperties>
</file>