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Развитие творческих способностей обучающихся в условиях реализации ФГОС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46482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Галактионова Н. Е., руководитель ГМО учителей русского языка и литературы, учитель МАОУ «Гимназия № 80 г. Челябинска»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Модели заданий: письменное самовыражение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свободных высказываний и текстов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 указанными ограничениями по объёму);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Выдвижение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идей для создания текстов на основе рассмотрения различных стимулов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таких как фантастические иллюстрации, рисованные мультфильмы без заголовков, или ряд абстрактных картинок;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приводимых высказываний, например, заголовков, историй, лозунгов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Совершенствование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собственных или чужих текстов.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1_%E1%E5%EB_15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3024187" cy="4608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12954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Придумайте и запишите несколько разных заголовков к приведённой иллюстрации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16764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Рассмотрите обложку книги. Как вы думаете, о чём может быть эта книга? Предложите несколько версий и кратко их опишите.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f3c776b417f45872a9be680c3d28149--rus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381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447800"/>
            <a:ext cx="75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 сколько нам открытий чудных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Готовят просвещенья дух,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опыт, сын ошибок трудных,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гений, парадоксов друг…</a:t>
            </a:r>
          </a:p>
          <a:p>
            <a:pPr algn="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А. С. Пушкин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90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Творчество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это способность удивляться и познавать, умение находить решение в нестандартных ситуациях, это нацеленность на открытие нового и способность к глубокому осознанию своего опыта.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997839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«PISA позволяет понять, какая страна будет более конкурентоспособной в будущем за счёт потенциала подрастающего поколения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Галина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Ковалёва,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 центра оценки качества образования Института содержания и методов обучения РАО, координатор PISA в России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" y="152400"/>
            <a:ext cx="9067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 исследование PISA включены задания разного типа. Почти половину из них составляют вопросы, предполагающие свободные ответы. А есть вопросы с определённым, нерасширяемым списком ответов. Это значит, что ученик должен выдать самостоятельный ответ, который будет ограничен конкретными словами или числами. Почти треть всех заданий в тесте составляют вопросы с готовыми вариантами ответов.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отличие программы PISA от ЕГЭ, ОГЭ и других российских тестов заключается в том, что она, в первую очередь, оценивает возможность школьников руководствоваться здравым смыслом и логикой при выполнении нестандартных задач. В этом отношении можно сказать, что PISA следует современным образовательным трендам, ведь способность учеников применять школьные знания в жизни — это важнейший аспект функциональной грамотности и навыков XXI века.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4525963"/>
          </a:xfrm>
        </p:spPr>
        <p:txBody>
          <a:bodyPr>
            <a:noAutofit/>
          </a:bodyPr>
          <a:lstStyle/>
          <a:p>
            <a:pPr marL="0" indent="34290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 PISA проверяют не заученный материал по биологии, географии, физике и обществознанию, а владение учеников компетенциями в различных контекстах этих предметов и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межпредметного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взаимодействия: здоровье человека, природные ресурсы, окружающая среда, экология, открытия в области науки и технологии. Существуют интерактивные задания, направленные на наблюдение за каким-то объектом, в которых нужно сделать вывод о том, как функционирует этот объект. Есть задания с аналитическим решением, в которых стоит задача предусмотреть дальнейшее развитие событий или действие каких-то предметов. В 2015 году появились в PISA и задания для коллективного выполнения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коллаборативные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 таких задачах предусмотрено совместное решение проблем. В качестве партнёров выступают виртуальные помощники, с которыми можно обсуждать, анализировать и решать заданную проблему: что-то организовать, создать, придумать, переделать или наладить. Такие задания показывают, как ученик взаимодействует с партнёром, как распределяет обязанности, и умеет ли договариваться.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Показатели России в международном рейтинге стран, ученики которых проходили тестирование PISA, из года в год остаются невысокими. Но надо признать, что в последнее время нашей стране всё-таки удалось их немного улучшить. Российское Министерство образования решило сделать приоритетными другие направления учебной деятельности и объявило, что коммуникация, совместная работа и умение выстраивать свою деятельность станут ключевыми навыками, развитию которых должно способствовать обучение в школе.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05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Современное российское образование характеризуется поворотом школы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компетентностному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личностно-ориентированному обучению. Стратегической задачей школьного образования в целом становится формирование у школьников ключевых компетенций, важнейшей из которых является коммуникативная. Выделение её в образовательном процессе обусловило не только повышение статуса русского языка как учебного предмета, но и необходимость разработки новых подходов в системе обучения русскому языку в школе. Именно на это нацеливает Государственный образовательный стандарт.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144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это способность человека получать, понимать, осваивать, перерабатывать, хранить и передавать, эффективно использовать информацию, и прежде всего текстовую, в ежедневной бытовой, учебной, профессиональной и общественной жизни.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Зачем в исследовании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приступают к оценке способности к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креативному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мышлению?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Творческое мышление – основа для появления нового знания, инновационных идей; привычка мыслить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креативно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всё заметнее влияет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общественное и духовное развитие, на развитие производства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Привычка размышлять и мыслить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креативно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важнейший источник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развития личности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учащегося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креативному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мышлению базируется на знаниях и опыте 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может быть предметом целенаправленного формирования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международном исследовании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может способствовать позитивным изменениям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практики обучения и образовательной политики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361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Саша-Наташа</dc:creator>
  <cp:lastModifiedBy>Саша-Наташа</cp:lastModifiedBy>
  <cp:revision>11</cp:revision>
  <dcterms:created xsi:type="dcterms:W3CDTF">2019-12-18T16:21:55Z</dcterms:created>
  <dcterms:modified xsi:type="dcterms:W3CDTF">2019-12-18T18:04:00Z</dcterms:modified>
</cp:coreProperties>
</file>