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15D"/>
    <a:srgbClr val="97000B"/>
    <a:srgbClr val="29364B"/>
    <a:srgbClr val="481419"/>
    <a:srgbClr val="006CFF"/>
    <a:srgbClr val="0041B6"/>
    <a:srgbClr val="F9D600"/>
    <a:srgbClr val="324057"/>
    <a:srgbClr val="007CCE"/>
    <a:srgbClr val="2A1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85"/>
          <a:stretch/>
        </p:blipFill>
        <p:spPr>
          <a:xfrm>
            <a:off x="0" y="0"/>
            <a:ext cx="9144000" cy="1358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32510" y="1361209"/>
            <a:ext cx="8655626" cy="22963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Волнуйтесь спокойно!</a:t>
            </a:r>
          </a:p>
          <a:p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  <a:p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мастер-класс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5172" y="5775587"/>
            <a:ext cx="493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Педагог-психолог</a:t>
            </a:r>
          </a:p>
          <a:p>
            <a:r>
              <a:rPr lang="ru-RU" b="1" dirty="0"/>
              <a:t>МБОУ «СОШ №129 г. Челябинска»</a:t>
            </a:r>
          </a:p>
          <a:p>
            <a:r>
              <a:rPr lang="ru-RU" b="1" dirty="0"/>
              <a:t>Шуйская Ольга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4C2E5-D7C5-4AFF-9FEC-43045A2C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Часть 8. «Дождь в джунглях»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C24DA7F-1E1E-46FD-967C-C6504E33D1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17217"/>
            <a:ext cx="3754437" cy="30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E4C135C-521D-44A8-A908-AE0BFDE62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1" y="1517217"/>
            <a:ext cx="3873211" cy="516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45C1F3F1-CF50-4DFA-A59E-F0D5C0AC3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93" y="4668934"/>
            <a:ext cx="2934350" cy="195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02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4965E-BF4A-4F00-9E5C-CE0D7C84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Рефлексия и обратная связь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5CB3EF5-96F1-4DB4-9A57-3D621E841A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609433"/>
            <a:ext cx="7869237" cy="44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963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C62973-48A3-4EB9-8A96-330EA5D3B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54" y="2587335"/>
            <a:ext cx="7869891" cy="7377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Благодарю за внимание!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32AFC2B-E679-4575-BDBE-628D14F9E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95" y="3429000"/>
            <a:ext cx="7281009" cy="47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32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751527"/>
            <a:ext cx="7869891" cy="4425436"/>
          </a:xfrm>
        </p:spPr>
        <p:txBody>
          <a:bodyPr/>
          <a:lstStyle/>
          <a:p>
            <a:r>
              <a:rPr lang="ru-RU" dirty="0"/>
              <a:t>Участники –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учащиеся 9-ых и 11-ых классов</a:t>
            </a:r>
          </a:p>
          <a:p>
            <a:r>
              <a:rPr lang="ru-RU" dirty="0"/>
              <a:t>Материалы: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листы бумаги, ватманы, ручки, карандаши, мелки, памятки с упражнениями (по количеству участников), бланки анкеты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Э.Ховарда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«Стрессоустойчивость» (по количеству участников)</a:t>
            </a:r>
          </a:p>
          <a:p>
            <a:r>
              <a:rPr lang="ru-RU" dirty="0"/>
              <a:t>Оборудование: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компьютер, проектор, экран</a:t>
            </a:r>
          </a:p>
          <a:p>
            <a:r>
              <a:rPr lang="ru-RU" dirty="0"/>
              <a:t>Примерное время: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1,5 часа</a:t>
            </a:r>
          </a:p>
        </p:txBody>
      </p:sp>
    </p:spTree>
    <p:extLst>
      <p:ext uri="{BB962C8B-B14F-4D97-AF65-F5344CB8AC3E}">
        <p14:creationId xmlns:p14="http://schemas.microsoft.com/office/powerpoint/2010/main" val="338948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Часть 1. Разминка «Ассоциации»</a:t>
            </a:r>
          </a:p>
        </p:txBody>
      </p:sp>
      <p:pic>
        <p:nvPicPr>
          <p:cNvPr id="1026" name="Picture 2" descr="ЕГЭ в крае пройдёт безопасн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598" y="1465263"/>
            <a:ext cx="6282266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Часть 2. Диагностика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465729"/>
            <a:ext cx="7869891" cy="123883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«Насколько я предрасположен к стрессу»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6" name="Picture 8" descr="Что такое стресс и как развить стрессоустойчивость? | Записки психолога | 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02" y="2085146"/>
            <a:ext cx="5226804" cy="429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87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пособы борьбы со стрессом во время пандемии 💡 Психология - imPsi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01" y="3724835"/>
            <a:ext cx="4165171" cy="29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584100"/>
          </a:xfrm>
        </p:spPr>
        <p:txBody>
          <a:bodyPr/>
          <a:lstStyle/>
          <a:p>
            <a:r>
              <a:rPr lang="ru-RU" dirty="0"/>
              <a:t>Часть 3. «Оперативные способы борьбы со стрессом»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60" y="1801906"/>
            <a:ext cx="4679576" cy="3939988"/>
          </a:xfrm>
        </p:spPr>
        <p:txBody>
          <a:bodyPr/>
          <a:lstStyle/>
          <a:p>
            <a:r>
              <a:rPr lang="ru-RU" dirty="0"/>
              <a:t>Посчитайте зубы кончиком языка</a:t>
            </a:r>
          </a:p>
          <a:p>
            <a:r>
              <a:rPr lang="ru-RU" dirty="0"/>
              <a:t>Мысленно переместитесь во времени: вспомните приятные мгновения (поездку на море, поход в гости, неожиданный сюрприз, смешную ситуацию)</a:t>
            </a:r>
          </a:p>
        </p:txBody>
      </p:sp>
    </p:spTree>
    <p:extLst>
      <p:ext uri="{BB962C8B-B14F-4D97-AF65-F5344CB8AC3E}">
        <p14:creationId xmlns:p14="http://schemas.microsoft.com/office/powerpoint/2010/main" val="315483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465728"/>
          </a:xfrm>
        </p:spPr>
        <p:txBody>
          <a:bodyPr/>
          <a:lstStyle/>
          <a:p>
            <a:r>
              <a:rPr lang="ru-RU" dirty="0"/>
              <a:t>Часть 4. Упражнение «У меня всё получится»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45152C-4073-4674-BA68-49327A5EE6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87" y="1841500"/>
            <a:ext cx="7707489" cy="433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931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A3003-CEC7-41A8-ADC3-3C1AE8F11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Часть 5. Аутогенная релаксация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9E2900-1254-4AB6-8A5C-4C5F7442F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1406189"/>
            <a:ext cx="7869891" cy="2794544"/>
          </a:xfrm>
        </p:spPr>
        <p:txBody>
          <a:bodyPr/>
          <a:lstStyle/>
          <a:p>
            <a:r>
              <a:rPr lang="ru-RU" dirty="0"/>
              <a:t>Научите расслабляться, чувствовать своё тело </a:t>
            </a:r>
          </a:p>
          <a:p>
            <a:r>
              <a:rPr lang="ru-RU" dirty="0"/>
              <a:t>Используйте дыхательные техники, музыкальное сопровождение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52BE0EF-888E-4F5B-BA07-F3B05256C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36" y="3429000"/>
            <a:ext cx="4785014" cy="269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8A213EB-4727-43AB-9B1A-9B8A68C4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417" y="3865580"/>
            <a:ext cx="2909455" cy="181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3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51B19-C85C-4F27-BE91-5DD07CC04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Часть 6. Мини-лекция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52C1A8-D164-4426-B052-479C6EA7F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65" y="1465729"/>
            <a:ext cx="8759536" cy="52467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«Как поддержать работоспособность при подготовке к экзаменам»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вы хотите эффективно подготовиться к экзамену, важно соблюдать условия, которые позволят поддержать работоспособность. Необходимо чередовать умственный и физический труд. После 40–50 минут подготовки обязательно устройте перерыв на 10 минут. Встаньте из-за письменного стола. Выполните легкие упражнения. Сделайте что-то по дому, например можно полить цветы, вынести мусор, пропылесосить пол.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сохранить зрение и дать глазам отдых, делайте перерыв каждые 10–15 минут. Выполните несложные упражнения. Например: смотрите попеременно вверх-вниз, влево-вправо. Напишите глазами свои имя, отчество и фамилию. В течение 20 секунд фиксируйте взгляд на удаленном предмете, затем в течение 20 секунд – на листе бумаги перед собой.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19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A8142-E92D-4566-BCB2-CDEA38391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Часть 7. Упражнения на стимуляцию познавательных способностей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A0AF459-0766-4BB4-8E75-254A41DCCF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491" y="1870508"/>
            <a:ext cx="6481017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491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308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Презентация PowerPoint</vt:lpstr>
      <vt:lpstr>Организация занятия</vt:lpstr>
      <vt:lpstr>Часть 1. Разминка «Ассоциации»</vt:lpstr>
      <vt:lpstr>Часть 2. Диагностика</vt:lpstr>
      <vt:lpstr>Часть 3. «Оперативные способы борьбы со стрессом»</vt:lpstr>
      <vt:lpstr>Часть 4. Упражнение «У меня всё получится»</vt:lpstr>
      <vt:lpstr>Часть 5. Аутогенная релаксация</vt:lpstr>
      <vt:lpstr>Часть 6. Мини-лекция</vt:lpstr>
      <vt:lpstr>Часть 7. Упражнения на стимуляцию познавательных способностей</vt:lpstr>
      <vt:lpstr>Часть 8. «Дождь в джунглях»</vt:lpstr>
      <vt:lpstr>Рефлексия и обратная связь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101</cp:revision>
  <dcterms:created xsi:type="dcterms:W3CDTF">2016-11-18T14:12:19Z</dcterms:created>
  <dcterms:modified xsi:type="dcterms:W3CDTF">2021-05-11T17:38:49Z</dcterms:modified>
</cp:coreProperties>
</file>