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3" r:id="rId7"/>
    <p:sldId id="259" r:id="rId8"/>
    <p:sldId id="260" r:id="rId9"/>
    <p:sldId id="261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«Модель взаимодействия специалистов службы сопровождения в рамках межведомственной профилактической акции «Дети улиц»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191" y="3139878"/>
            <a:ext cx="10993546" cy="2433607"/>
          </a:xfrm>
        </p:spPr>
        <p:txBody>
          <a:bodyPr>
            <a:normAutofit/>
          </a:bodyPr>
          <a:lstStyle/>
          <a:p>
            <a:r>
              <a:rPr lang="ru-RU" sz="2400" dirty="0"/>
              <a:t>Подготовили: </a:t>
            </a:r>
          </a:p>
          <a:p>
            <a:r>
              <a:rPr lang="ru-RU" sz="2400" dirty="0"/>
              <a:t>Зямилева К.П. педагог-психолог МБОУ «СОШ № 68 г. Челябинска» (филиал 2)</a:t>
            </a:r>
          </a:p>
          <a:p>
            <a:r>
              <a:rPr lang="ru-RU" sz="2400" dirty="0"/>
              <a:t>Уторова Н.Н. социальный педагог МБОУ «СОШ № 68 г. Челябинска» (филиал 2)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48733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Для эффективного взаимодействия классного руководителя, педагога-психолога и социального педагога необходимо организовать регулярные совещания, где они будут обсуждать текущие дела, обмениваться информацией и разрабатывать стратегии помощи детям, находящимся в сложной жизненной ситуации. </a:t>
            </a:r>
          </a:p>
          <a:p>
            <a:r>
              <a:rPr lang="ru-RU" sz="2400" dirty="0"/>
              <a:t>Важно также привлекать родителей к процессу, если это возможно, и информировать их о мерах, принимаемых школой для поддержки их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677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Таким образом, положительные результаты в работе достигаются только при наличии тесного сотрудничества специалистов и их профессионального взаимодействия. Ведь социальный педагог и педагог-психолог это две разные, но в то же время взаимодополняющие роли, где каждый вносит свой уникальный вклад. Это команда, цель которой - помочь детям стать счастливыми и успешными.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19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Межведомственная профилактическая акция «Дети улиц» проводится в Челябинске с 1 по 28 февраля 2025 года</a:t>
            </a:r>
            <a:r>
              <a:rPr lang="ru-RU" dirty="0"/>
              <a:t>.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/>
              <a:t>Основными целями акции «Дети улиц» являются:</a:t>
            </a:r>
          </a:p>
          <a:p>
            <a:r>
              <a:rPr lang="ru-RU" sz="2400" dirty="0"/>
              <a:t>реализации системы мер по профилактике безнадзорности и правонарушений несовершеннолетних,</a:t>
            </a:r>
          </a:p>
          <a:p>
            <a:r>
              <a:rPr lang="ru-RU" sz="2400" dirty="0"/>
              <a:t>выявление причин и условий совершения самовольных уходов,</a:t>
            </a:r>
          </a:p>
          <a:p>
            <a:r>
              <a:rPr lang="ru-RU" sz="2400" dirty="0"/>
              <a:t>оказания первой помощи детям и подросткам, занимающимся бродяжничеством и попрошайничеством,</a:t>
            </a:r>
          </a:p>
          <a:p>
            <a:r>
              <a:rPr lang="ru-RU" sz="2400" dirty="0"/>
              <a:t>выявление взрослых лиц, вовлекающих детей и подростков в совершение противоправных 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132271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232" y="821959"/>
            <a:ext cx="11029615" cy="3678303"/>
          </a:xfrm>
        </p:spPr>
        <p:txBody>
          <a:bodyPr>
            <a:normAutofit/>
          </a:bodyPr>
          <a:lstStyle/>
          <a:p>
            <a:r>
              <a:rPr lang="ru-RU" sz="2400" dirty="0"/>
              <a:t>Выявление беспризорных детей – это комплексная задача, требующая слаженной работы различных специалистов образовательного учреждения. Классный руководитель, педагог - психолог и социальный педагог играют ключевую роль в этом процессе.</a:t>
            </a:r>
          </a:p>
        </p:txBody>
      </p:sp>
      <p:pic>
        <p:nvPicPr>
          <p:cNvPr id="1026" name="Picture 2" descr="https://school68chel.ru/upload/downloads/actions/deti-ulits/rekomendatsii/%D0%9A%D0%B0%D1%80%D1%82%D0%B8%D0%BD%D0%BA%D0%B0%2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444" y="3491701"/>
            <a:ext cx="3205190" cy="320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13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Роль социального педагога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Сбор информации о семье</a:t>
            </a:r>
          </a:p>
          <a:p>
            <a:r>
              <a:rPr lang="ru-RU" sz="2400" dirty="0"/>
              <a:t>Связь с государственными органами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43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Роль классного руководителя: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Наблюдение за поведением обучающихся</a:t>
            </a:r>
          </a:p>
          <a:p>
            <a:r>
              <a:rPr lang="ru-RU" sz="2400" dirty="0"/>
              <a:t>Контакт с родителями</a:t>
            </a:r>
          </a:p>
          <a:p>
            <a:r>
              <a:rPr lang="ru-RU" sz="2400" dirty="0"/>
              <a:t>Организация помощи ученикам</a:t>
            </a:r>
          </a:p>
        </p:txBody>
      </p:sp>
    </p:spTree>
    <p:extLst>
      <p:ext uri="{BB962C8B-B14F-4D97-AF65-F5344CB8AC3E}">
        <p14:creationId xmlns:p14="http://schemas.microsoft.com/office/powerpoint/2010/main" val="77972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Роль педагога - психолога: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Диагностика эмоционального состояния</a:t>
            </a:r>
          </a:p>
          <a:p>
            <a:r>
              <a:rPr lang="ru-RU" sz="2400" dirty="0"/>
              <a:t>Консультирование и поддержка</a:t>
            </a:r>
          </a:p>
          <a:p>
            <a:r>
              <a:rPr lang="ru-RU" sz="2400" dirty="0"/>
              <a:t>Работа с обучающимися «группы риска»</a:t>
            </a:r>
          </a:p>
        </p:txBody>
      </p:sp>
    </p:spTree>
    <p:extLst>
      <p:ext uri="{BB962C8B-B14F-4D97-AF65-F5344CB8AC3E}">
        <p14:creationId xmlns:p14="http://schemas.microsoft.com/office/powerpoint/2010/main" val="356989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задачи совместного взаимодействия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400" dirty="0"/>
              <a:t>Обеспечение комплексного подхода к решению проблем учащихся.</a:t>
            </a:r>
          </a:p>
          <a:p>
            <a:pPr fontAlgn="base"/>
            <a:r>
              <a:rPr lang="ru-RU" sz="2400" dirty="0"/>
              <a:t>Поддержка эмоционального благополучия детей.</a:t>
            </a:r>
          </a:p>
          <a:p>
            <a:pPr fontAlgn="base"/>
            <a:r>
              <a:rPr lang="ru-RU" sz="2400" dirty="0"/>
              <a:t>Развитие социальных навыков у школьников.</a:t>
            </a:r>
          </a:p>
          <a:p>
            <a:pPr fontAlgn="base"/>
            <a:r>
              <a:rPr lang="ru-RU" sz="2400" dirty="0"/>
              <a:t>Профилактика девиантного поведения.</a:t>
            </a:r>
          </a:p>
          <a:p>
            <a:pPr fontAlgn="base"/>
            <a:r>
              <a:rPr lang="ru-RU" sz="2400" dirty="0"/>
              <a:t>Работа с семьей ученика.</a:t>
            </a:r>
          </a:p>
        </p:txBody>
      </p:sp>
    </p:spTree>
    <p:extLst>
      <p:ext uri="{BB962C8B-B14F-4D97-AF65-F5344CB8AC3E}">
        <p14:creationId xmlns:p14="http://schemas.microsoft.com/office/powerpoint/2010/main" val="2985077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Этапы взаимодействия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802674"/>
            <a:ext cx="11029615" cy="4798423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b="1" dirty="0"/>
              <a:t>Диагностика:</a:t>
            </a:r>
            <a:endParaRPr lang="ru-RU" dirty="0"/>
          </a:p>
          <a:p>
            <a:pPr lvl="1" fontAlgn="base"/>
            <a:r>
              <a:rPr lang="ru-RU" dirty="0"/>
              <a:t>Совместное выявление проблем ребенка.</a:t>
            </a:r>
          </a:p>
          <a:p>
            <a:pPr lvl="1" fontAlgn="base"/>
            <a:r>
              <a:rPr lang="ru-RU" dirty="0"/>
              <a:t>Проведение тестов и опросов.</a:t>
            </a:r>
          </a:p>
          <a:p>
            <a:pPr fontAlgn="base"/>
            <a:r>
              <a:rPr lang="ru-RU" b="1" dirty="0"/>
              <a:t>Разработка плана действий:</a:t>
            </a:r>
            <a:endParaRPr lang="ru-RU" dirty="0"/>
          </a:p>
          <a:p>
            <a:pPr lvl="1" fontAlgn="base"/>
            <a:r>
              <a:rPr lang="ru-RU" dirty="0"/>
              <a:t>Определение целей и задач.</a:t>
            </a:r>
          </a:p>
          <a:p>
            <a:pPr lvl="1" fontAlgn="base"/>
            <a:r>
              <a:rPr lang="ru-RU" dirty="0"/>
              <a:t>Распределение обязанностей между специалистами.</a:t>
            </a:r>
          </a:p>
          <a:p>
            <a:pPr fontAlgn="base"/>
            <a:r>
              <a:rPr lang="ru-RU" b="1" dirty="0"/>
              <a:t>Реализация плана:</a:t>
            </a:r>
            <a:endParaRPr lang="ru-RU" dirty="0"/>
          </a:p>
          <a:p>
            <a:pPr lvl="1" fontAlgn="base"/>
            <a:r>
              <a:rPr lang="ru-RU" dirty="0"/>
              <a:t>Индивидуальные и групповые занятия.</a:t>
            </a:r>
          </a:p>
          <a:p>
            <a:pPr lvl="1" fontAlgn="base"/>
            <a:r>
              <a:rPr lang="ru-RU" dirty="0"/>
              <a:t>Консультации родителей.</a:t>
            </a:r>
          </a:p>
          <a:p>
            <a:pPr lvl="1" fontAlgn="base"/>
            <a:r>
              <a:rPr lang="ru-RU" dirty="0"/>
              <a:t>Организация мероприятий по социальной адаптации.</a:t>
            </a:r>
          </a:p>
          <a:p>
            <a:pPr fontAlgn="base"/>
            <a:r>
              <a:rPr lang="ru-RU" b="1" dirty="0"/>
              <a:t>Оценка эффективности:</a:t>
            </a:r>
            <a:endParaRPr lang="ru-RU" dirty="0"/>
          </a:p>
          <a:p>
            <a:pPr lvl="1" fontAlgn="base"/>
            <a:r>
              <a:rPr lang="ru-RU" dirty="0"/>
              <a:t>Анализ достигнутых результатов.</a:t>
            </a:r>
          </a:p>
          <a:p>
            <a:pPr lvl="1" fontAlgn="base"/>
            <a:r>
              <a:rPr lang="ru-RU" dirty="0"/>
              <a:t>Корректировка плана при необходимости.</a:t>
            </a:r>
          </a:p>
        </p:txBody>
      </p:sp>
    </p:spTree>
    <p:extLst>
      <p:ext uri="{BB962C8B-B14F-4D97-AF65-F5344CB8AC3E}">
        <p14:creationId xmlns:p14="http://schemas.microsoft.com/office/powerpoint/2010/main" val="3786081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Преимущества совместной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2400" dirty="0"/>
              <a:t>Комплексный подход к решению проблем.</a:t>
            </a:r>
          </a:p>
          <a:p>
            <a:pPr fontAlgn="base"/>
            <a:r>
              <a:rPr lang="ru-RU" sz="2400" dirty="0"/>
              <a:t>Эффективная поддержка детей и их семей.</a:t>
            </a:r>
          </a:p>
          <a:p>
            <a:pPr fontAlgn="base"/>
            <a:r>
              <a:rPr lang="ru-RU" sz="2400" dirty="0"/>
              <a:t>Повышение качества образовательного процесса.</a:t>
            </a:r>
          </a:p>
          <a:p>
            <a:pPr fontAlgn="base"/>
            <a:r>
              <a:rPr lang="ru-RU" sz="2400" dirty="0"/>
              <a:t>Улучшение психологической атмосферы в школе.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27335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27</TotalTime>
  <Words>435</Words>
  <Application>Microsoft Office PowerPoint</Application>
  <PresentationFormat>Широкоэкранный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Corbel</vt:lpstr>
      <vt:lpstr>Gill Sans MT</vt:lpstr>
      <vt:lpstr>Wingdings 2</vt:lpstr>
      <vt:lpstr>Дивиденд</vt:lpstr>
      <vt:lpstr>«Модель взаимодействия специалистов службы сопровождения в рамках межведомственной профилактической акции «Дети улиц»</vt:lpstr>
      <vt:lpstr>Межведомственная профилактическая акция «Дети улиц» проводится в Челябинске с 1 по 28 февраля 2025 года. </vt:lpstr>
      <vt:lpstr>Презентация PowerPoint</vt:lpstr>
      <vt:lpstr>Роль социального педагога</vt:lpstr>
      <vt:lpstr>Роль классного руководителя: </vt:lpstr>
      <vt:lpstr>Роль педагога - психолога: </vt:lpstr>
      <vt:lpstr>Основные задачи совместного взаимодействия</vt:lpstr>
      <vt:lpstr>Этапы взаимодействия</vt:lpstr>
      <vt:lpstr>Преимущества совместной работы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«Модель взаимодействия специалистов службы сопровождения в рамках межведомственной профилактической акции «Дети улиц»</dc:title>
  <dc:creator>Ильдар Зямилев</dc:creator>
  <cp:lastModifiedBy>UserSK</cp:lastModifiedBy>
  <cp:revision>3</cp:revision>
  <dcterms:created xsi:type="dcterms:W3CDTF">2025-02-08T16:00:45Z</dcterms:created>
  <dcterms:modified xsi:type="dcterms:W3CDTF">2025-02-11T07:25:24Z</dcterms:modified>
</cp:coreProperties>
</file>