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4377-86F5-4D33-A087-3D201B8E824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01A5-9967-4364-96DB-81E8419D1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129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4377-86F5-4D33-A087-3D201B8E824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01A5-9967-4364-96DB-81E8419D1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773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4377-86F5-4D33-A087-3D201B8E824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01A5-9967-4364-96DB-81E8419D1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228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4377-86F5-4D33-A087-3D201B8E824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01A5-9967-4364-96DB-81E8419D1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728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4377-86F5-4D33-A087-3D201B8E824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01A5-9967-4364-96DB-81E8419D1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06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4377-86F5-4D33-A087-3D201B8E824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01A5-9967-4364-96DB-81E8419D1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182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4377-86F5-4D33-A087-3D201B8E824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01A5-9967-4364-96DB-81E8419D1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841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4377-86F5-4D33-A087-3D201B8E824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01A5-9967-4364-96DB-81E8419D1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853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4377-86F5-4D33-A087-3D201B8E824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01A5-9967-4364-96DB-81E8419D1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28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4377-86F5-4D33-A087-3D201B8E824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C0301A5-9967-4364-96DB-81E8419D1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67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4377-86F5-4D33-A087-3D201B8E824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01A5-9967-4364-96DB-81E8419D1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65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4377-86F5-4D33-A087-3D201B8E824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01A5-9967-4364-96DB-81E8419D1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14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4377-86F5-4D33-A087-3D201B8E824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01A5-9967-4364-96DB-81E8419D1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300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4377-86F5-4D33-A087-3D201B8E824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01A5-9967-4364-96DB-81E8419D1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76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4377-86F5-4D33-A087-3D201B8E824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01A5-9967-4364-96DB-81E8419D1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09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4377-86F5-4D33-A087-3D201B8E824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01A5-9967-4364-96DB-81E8419D1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9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4377-86F5-4D33-A087-3D201B8E824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301A5-9967-4364-96DB-81E8419D1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99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80C4377-86F5-4D33-A087-3D201B8E824E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C0301A5-9967-4364-96DB-81E8419D1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29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8557" y="604158"/>
            <a:ext cx="9984466" cy="176348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  </a:t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Семинар в рамках «</a:t>
            </a:r>
            <a:r>
              <a:rPr lang="ru-RU" sz="4400" dirty="0" err="1" smtClean="0"/>
              <a:t>Усовских</a:t>
            </a:r>
            <a:r>
              <a:rPr lang="ru-RU" sz="4400" dirty="0" smtClean="0"/>
              <a:t> </a:t>
            </a:r>
            <a:r>
              <a:rPr lang="ru-RU" sz="4400" dirty="0" err="1" smtClean="0"/>
              <a:t>педагогческих</a:t>
            </a:r>
            <a:r>
              <a:rPr lang="ru-RU" sz="4400" dirty="0" smtClean="0"/>
              <a:t> чтений»</a:t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2700" b="1" dirty="0" smtClean="0"/>
              <a:t>Комитет по делам образования города Челябинска</a:t>
            </a:r>
            <a:br>
              <a:rPr lang="ru-RU" sz="2700" b="1" dirty="0" smtClean="0"/>
            </a:br>
            <a:r>
              <a:rPr lang="ru-RU" sz="2700" b="1" dirty="0" smtClean="0"/>
              <a:t>МОУ ДПО «Центр развития образования г. Челябинска»</a:t>
            </a:r>
            <a:br>
              <a:rPr lang="ru-RU" sz="2700" b="1" dirty="0" smtClean="0"/>
            </a:br>
            <a:r>
              <a:rPr lang="ru-RU" sz="2700" b="1" dirty="0" smtClean="0"/>
              <a:t>ФГБОУ ВО «</a:t>
            </a:r>
            <a:r>
              <a:rPr lang="ru-RU" sz="2700" b="1" dirty="0" err="1" smtClean="0"/>
              <a:t>ЮУрГГПУ</a:t>
            </a:r>
            <a:r>
              <a:rPr lang="ru-RU" sz="2700" b="1" dirty="0" smtClean="0"/>
              <a:t>»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1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9043" y="2090057"/>
            <a:ext cx="9363979" cy="414745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800" b="1" dirty="0" smtClean="0"/>
              <a:t>«Современные технологии деятельности специалистов специального и инклюзивного образования в рамках реализации ФГОС»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 smtClean="0"/>
              <a:t>«</a:t>
            </a:r>
            <a:r>
              <a:rPr lang="ru-RU" sz="2800" b="1" i="1" dirty="0" err="1" smtClean="0"/>
              <a:t>Усовские</a:t>
            </a:r>
            <a:r>
              <a:rPr lang="ru-RU" sz="2800" b="1" i="1" dirty="0" smtClean="0"/>
              <a:t> педагогические  чтения»</a:t>
            </a:r>
          </a:p>
          <a:p>
            <a:pPr algn="ctr"/>
            <a:endParaRPr lang="ru-RU" sz="2400" b="1" i="1" dirty="0" smtClean="0"/>
          </a:p>
          <a:p>
            <a:pPr algn="ctr"/>
            <a:endParaRPr lang="ru-RU" sz="2400" b="1" i="1" dirty="0" smtClean="0"/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 декабря 2018 г.,  14.00-16.00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Челябинск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010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72279" y="391886"/>
            <a:ext cx="8930747" cy="81642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Докладчики </a:t>
            </a:r>
            <a:endParaRPr lang="ru-RU" sz="28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240971" y="1343891"/>
            <a:ext cx="10262055" cy="526918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Лапшина Любовь Михайловна,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к.б.н., доцент  ФГБОУ ВО «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ЮУрГГПУ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algn="l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Резникова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Елена Васильевна,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к.п.н., доцент ФГБОУ ВО «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ЮУрГГПУ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algn="l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 Дружинина Лилия Александровна,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к.п.н., доцент, зав.кафедрой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СППиПМ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ФГБОУ ВО «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ЮУрГГПУ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algn="l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 Васильева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Виктория Сергеевна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 декан,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к.п.н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., доцент , </a:t>
            </a:r>
          </a:p>
          <a:p>
            <a:pPr algn="l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ФГБОУ ВО «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ЮУрГГПУ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algn="l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Синицина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Юлия Сергеевна,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учитель-дефектолог, МБОУ «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СОШ   №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131г.Челябинска»;</a:t>
            </a:r>
          </a:p>
          <a:p>
            <a:pPr algn="l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Бакушкина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Ирина Анатольевна,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учитель-логопед, МБОУ «СОШ №131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г.Челябинска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algn="l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Мотовилова Светлана Николаевна,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учитель-логопед, </a:t>
            </a:r>
          </a:p>
          <a:p>
            <a:pPr algn="l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МБОУ «СОШ № 68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г.Челябинска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l"/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3820886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Спасибо за внимание! </a:t>
            </a:r>
            <a:endParaRPr lang="ru-RU" sz="5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97</TotalTime>
  <Words>119</Words>
  <Application>Microsoft Office PowerPoint</Application>
  <PresentationFormat>Широкоэкранный</PresentationFormat>
  <Paragraphs>19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Corbel</vt:lpstr>
      <vt:lpstr>Times New Roman</vt:lpstr>
      <vt:lpstr>Параллакс</vt:lpstr>
      <vt:lpstr>                   Семинар в рамках «Усовских педагогческих чтений»       Комитет по делам образования города Челябинска МОУ ДПО «Центр развития образования г. Челябинска» ФГБОУ ВО «ЮУрГГПУ»  </vt:lpstr>
      <vt:lpstr>Докладчики </vt:lpstr>
      <vt:lpstr>Спасибо за внимание!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технологии деятельности специалистов специального и инклюзивного образования в рамках реализации ФГОС </dc:title>
  <dc:creator>Педагог</dc:creator>
  <cp:lastModifiedBy>Педагог</cp:lastModifiedBy>
  <cp:revision>9</cp:revision>
  <dcterms:created xsi:type="dcterms:W3CDTF">2018-12-03T08:31:00Z</dcterms:created>
  <dcterms:modified xsi:type="dcterms:W3CDTF">2018-12-06T04:07:18Z</dcterms:modified>
</cp:coreProperties>
</file>