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273" r:id="rId4"/>
    <p:sldId id="274" r:id="rId5"/>
    <p:sldId id="257" r:id="rId6"/>
    <p:sldId id="275" r:id="rId7"/>
    <p:sldId id="276" r:id="rId8"/>
    <p:sldId id="258" r:id="rId9"/>
    <p:sldId id="259" r:id="rId10"/>
    <p:sldId id="277" r:id="rId11"/>
    <p:sldId id="265" r:id="rId12"/>
    <p:sldId id="278" r:id="rId13"/>
    <p:sldId id="279" r:id="rId14"/>
    <p:sldId id="280" r:id="rId15"/>
    <p:sldId id="266" r:id="rId16"/>
    <p:sldId id="264" r:id="rId17"/>
    <p:sldId id="267" r:id="rId18"/>
    <p:sldId id="28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12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7BBCE-FCBA-44B6-8668-AF91DA0D3B4B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FDF79-7A73-4305-AB83-FB0FD456E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57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FDF79-7A73-4305-AB83-FB0FD456E90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893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94" y="-18403"/>
            <a:ext cx="9149393" cy="6876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394" y="0"/>
            <a:ext cx="9144000" cy="4005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автоматизированной гидропонной установки</a:t>
            </a:r>
            <a:endParaRPr lang="ru-RU" sz="6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420888"/>
            <a:ext cx="9144000" cy="4437112"/>
          </a:xfrm>
        </p:spPr>
        <p:txBody>
          <a:bodyPr>
            <a:normAutofit/>
          </a:bodyPr>
          <a:lstStyle/>
          <a:p>
            <a:pPr algn="r">
              <a:spcAft>
                <a:spcPts val="0"/>
              </a:spcAft>
            </a:pPr>
            <a:r>
              <a:rPr lang="x-none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 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Бетехтина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Ирина Юрьевна, учитель биологии МАОУ «Лицей №77 г. Челябинска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», руководитель лаборатории сити-фермерства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68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747" y="1052736"/>
            <a:ext cx="9144000" cy="582650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E:\Гидропонная установка\фото с инета\IMG_20211211_12105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17597"/>
          <a:stretch/>
        </p:blipFill>
        <p:spPr bwMode="auto">
          <a:xfrm>
            <a:off x="107504" y="1411732"/>
            <a:ext cx="5230659" cy="4321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вид блока управления</a:t>
            </a:r>
            <a:endParaRPr lang="ru-RU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170" y="1556792"/>
            <a:ext cx="39776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Цифрами на рисунке обозначены:  1 - </a:t>
            </a:r>
            <a:r>
              <a:rPr lang="ru-RU" sz="2000" dirty="0" smtClean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Корпус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 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2 - </a:t>
            </a:r>
            <a:r>
              <a:rPr lang="ru-RU" sz="20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Плата </a:t>
            </a:r>
            <a:r>
              <a:rPr lang="ru-RU" sz="2000" dirty="0" err="1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Iskra</a:t>
            </a:r>
            <a:r>
              <a:rPr lang="ru-RU" sz="20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Uno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  </a:t>
            </a:r>
            <a:endParaRPr lang="en-US" sz="20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3 - </a:t>
            </a:r>
            <a:r>
              <a:rPr lang="ru-RU" sz="20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Модуль </a:t>
            </a:r>
            <a:r>
              <a:rPr lang="ru-RU" sz="20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регистратора данных для </a:t>
            </a:r>
            <a:r>
              <a:rPr lang="ru-RU" sz="20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Arduino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  </a:t>
            </a:r>
            <a:endParaRPr lang="en-US" sz="20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4 - </a:t>
            </a:r>
            <a:r>
              <a:rPr lang="ru-RU" sz="20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Модуль </a:t>
            </a:r>
            <a:r>
              <a:rPr lang="ru-RU" sz="2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реле (</a:t>
            </a:r>
            <a:r>
              <a:rPr lang="ru-RU" sz="2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Relay</a:t>
            </a:r>
            <a:r>
              <a:rPr lang="ru-RU" sz="2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Shield</a:t>
            </a:r>
            <a:r>
              <a:rPr lang="ru-RU" sz="2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(4 канала по 5 А</a:t>
            </a:r>
            <a:r>
              <a:rPr lang="ru-RU" sz="20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))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  </a:t>
            </a:r>
            <a:endParaRPr lang="en-US" sz="20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5 - </a:t>
            </a: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Плата </a:t>
            </a:r>
            <a:r>
              <a:rPr lang="ru-RU" sz="2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БПИ 12VDC </a:t>
            </a: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2A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91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3257" y="1052736"/>
            <a:ext cx="9144000" cy="583823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вид блока управления</a:t>
            </a:r>
            <a:endParaRPr lang="ru-RU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1196752"/>
            <a:ext cx="3888432" cy="5661248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Цифрами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рисунке обозначены: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</a:t>
            </a:r>
            <a:r>
              <a:rPr lang="ru-RU" sz="2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Дисплей LCD-1602 + </a:t>
            </a:r>
            <a:r>
              <a:rPr lang="ru-RU" sz="2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I2C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</a:p>
          <a:p>
            <a:pPr marL="0" lvl="0" indent="0" algn="just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2- </a:t>
            </a:r>
            <a:r>
              <a:rPr lang="ru-RU" sz="20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светодиод красный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 </a:t>
            </a:r>
          </a:p>
          <a:p>
            <a:pPr marL="0" lvl="0" indent="0" algn="just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prstClr val="black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потенциометр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 </a:t>
            </a:r>
          </a:p>
          <a:p>
            <a:pPr marL="0" lvl="0" indent="0" algn="just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 –</a:t>
            </a:r>
            <a:r>
              <a:rPr lang="ru-RU" sz="2000" dirty="0" err="1" smtClean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микротумблер</a:t>
            </a:r>
            <a:r>
              <a:rPr lang="en-US" sz="2000" dirty="0" smtClean="0"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MTS-102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 </a:t>
            </a:r>
          </a:p>
          <a:p>
            <a:pPr marL="0" lvl="0" indent="0" algn="just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prstClr val="black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кнопка тактовая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6 -  датчик температуры           </a:t>
            </a:r>
            <a:r>
              <a:rPr lang="ru-RU" sz="2000" dirty="0" smtClean="0"/>
              <a:t>               </a:t>
            </a:r>
            <a:endParaRPr lang="ru-RU" sz="2000" dirty="0"/>
          </a:p>
        </p:txBody>
      </p:sp>
      <p:pic>
        <p:nvPicPr>
          <p:cNvPr id="2051" name="Picture 3" descr="F:\Вадим\ARDUINO\Блок управления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15795" r="5033"/>
          <a:stretch/>
        </p:blipFill>
        <p:spPr bwMode="auto">
          <a:xfrm>
            <a:off x="107504" y="980728"/>
            <a:ext cx="4794346" cy="5832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r="17450"/>
          <a:stretch/>
        </p:blipFill>
        <p:spPr>
          <a:xfrm rot="5400000">
            <a:off x="5551190" y="4627213"/>
            <a:ext cx="2448272" cy="195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798195" y="543593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7631940" y="5651956"/>
            <a:ext cx="210610" cy="153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800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6512" y="1038484"/>
            <a:ext cx="9144000" cy="577489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блока управления</a:t>
            </a:r>
            <a:endParaRPr lang="ru-RU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1800" y1="65333" x2="51800" y2="65333"/>
                        <a14:foregroundMark x1="85867" y1="85600" x2="85867" y2="85600"/>
                        <a14:foregroundMark x1="85333" y1="82600" x2="85333" y2="82600"/>
                        <a14:foregroundMark x1="82400" y1="89000" x2="82400" y2="89000"/>
                        <a14:foregroundMark x1="75000" y1="83600" x2="75000" y2="83600"/>
                        <a14:foregroundMark x1="88333" y1="81600" x2="88333" y2="81600"/>
                        <a14:foregroundMark x1="82867" y1="89533" x2="82867" y2="89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1458"/>
            <a:ext cx="2360151" cy="236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584" y="1228255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43970"/>
            <a:ext cx="4427984" cy="2094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1" y="3573015"/>
            <a:ext cx="5104157" cy="2918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00" y="3573015"/>
            <a:ext cx="2918584" cy="291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384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1374132"/>
            <a:ext cx="9144000" cy="54838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разработанной программы</a:t>
            </a:r>
            <a:endParaRPr lang="ru-RU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20"/>
            <a:ext cx="2383632" cy="2383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780" y1="64433" x2="22780" y2="64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1074"/>
            <a:ext cx="3487727" cy="261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" b="2011"/>
          <a:stretch/>
        </p:blipFill>
        <p:spPr bwMode="auto">
          <a:xfrm>
            <a:off x="201964" y="3292352"/>
            <a:ext cx="8532440" cy="335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186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836713"/>
            <a:ext cx="9144000" cy="60112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гидропонной установки</a:t>
            </a:r>
            <a:endParaRPr lang="ru-RU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E:\Гидропонная установка\фото с инета\1d6b4353-34fc-4083-b519-73961d710c3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05" y="836712"/>
            <a:ext cx="4392488" cy="2029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E:\Гидропонная установка\фото с инета\67b6b38e-2521-4b65-a63d-6c8a2e230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4427984" cy="2045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E:\Гидропонная установка\фото с инета\da4a83e6-fcaf-48a5-9cad-05a70b1608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638" y="2872146"/>
            <a:ext cx="4364710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7" name="Picture 5" descr="E:\Гидропонная установка\фото с инета\bd0cb6ad-f36b-4dbe-91b4-27343494b6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638" y="4858551"/>
            <a:ext cx="4306707" cy="1989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8" name="Picture 6" descr="E:\Гидропонная установка\фото с инета\aa0543bf-c80b-425b-be5b-e6a070d625f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5"/>
          <a:stretch/>
        </p:blipFill>
        <p:spPr bwMode="auto">
          <a:xfrm>
            <a:off x="1115616" y="2839846"/>
            <a:ext cx="2058564" cy="399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138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217" y="836712"/>
            <a:ext cx="9144000" cy="602620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6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</a:t>
            </a:r>
            <a:r>
              <a:rPr lang="ru-RU" sz="3600" dirty="0" err="1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фитосветильника</a:t>
            </a:r>
            <a:endParaRPr lang="ru-RU" sz="36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718051"/>
            <a:ext cx="2808312" cy="6084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06729"/>
            <a:ext cx="2816225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1" t="7959" r="4785" b="3394"/>
          <a:stretch/>
        </p:blipFill>
        <p:spPr>
          <a:xfrm rot="5400000">
            <a:off x="-1224644" y="2240868"/>
            <a:ext cx="568863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829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вид гидропонной установки</a:t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3672408" cy="5743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3861703" cy="576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137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.thefirstnews.com/w0nzemhn5wsx6a34kncky8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336"/>
            <a:ext cx="9178277" cy="68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1" y="1052736"/>
            <a:ext cx="8784976" cy="5040560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Наша установка может </a:t>
            </a:r>
            <a:r>
              <a:rPr lang="ru-RU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быть использована в качестве наглядного пособия в лаборатории «Сити-ферма», а также для круглогодичного выращивания экологически чистых растений</a:t>
            </a:r>
            <a:r>
              <a:rPr lang="ru-RU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установка по сравнению с продаваемыми аналогами отличается относительно низкой стоимостью и гибкостью управления</a:t>
            </a:r>
            <a:r>
              <a:rPr lang="en-US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7864" y="-30336"/>
            <a:ext cx="2755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2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1960" y="0"/>
            <a:ext cx="9144000" cy="68774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" y="1124744"/>
            <a:ext cx="580653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46" y="800708"/>
            <a:ext cx="335014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4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40"/>
            <a:ext cx="5620512" cy="3657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r="12309"/>
          <a:stretch/>
        </p:blipFill>
        <p:spPr>
          <a:xfrm>
            <a:off x="4067944" y="3138461"/>
            <a:ext cx="5099107" cy="3765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r="8149"/>
          <a:stretch/>
        </p:blipFill>
        <p:spPr>
          <a:xfrm>
            <a:off x="0" y="3185813"/>
            <a:ext cx="5029200" cy="3696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/>
          <a:stretch/>
        </p:blipFill>
        <p:spPr>
          <a:xfrm>
            <a:off x="4772439" y="-36945"/>
            <a:ext cx="4394612" cy="32227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286402"/>
            <a:ext cx="9144000" cy="576064"/>
          </a:xfrm>
        </p:spPr>
        <p:txBody>
          <a:bodyPr>
            <a:no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Сити-фермерство:</a:t>
            </a:r>
            <a:b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выращивание растений в условиях городской среды без использования почвы</a:t>
            </a:r>
            <a:endParaRPr lang="ru-RU" sz="54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0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Russia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5" r="8350"/>
          <a:stretch/>
        </p:blipFill>
        <p:spPr bwMode="auto">
          <a:xfrm>
            <a:off x="0" y="-34349"/>
            <a:ext cx="9144000" cy="689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6" t="2734" r="-1388" b="-2734"/>
          <a:stretch/>
        </p:blipFill>
        <p:spPr>
          <a:xfrm>
            <a:off x="35496" y="76134"/>
            <a:ext cx="4223044" cy="3784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11413"/>
          <a:stretch/>
        </p:blipFill>
        <p:spPr>
          <a:xfrm>
            <a:off x="4394503" y="4707733"/>
            <a:ext cx="2302574" cy="189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7655"/>
          <a:stretch/>
        </p:blipFill>
        <p:spPr>
          <a:xfrm>
            <a:off x="5148064" y="177662"/>
            <a:ext cx="3367402" cy="189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42913"/>
          <a:stretch/>
        </p:blipFill>
        <p:spPr>
          <a:xfrm>
            <a:off x="6907649" y="4707733"/>
            <a:ext cx="2037278" cy="184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1631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30" y="9128"/>
            <a:ext cx="4604070" cy="3453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30" y="3404948"/>
            <a:ext cx="4604069" cy="3453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4523518" cy="603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1808" y="213875"/>
            <a:ext cx="8852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«Сити-ферма» в МАОУ «Лицей №77 г. Челябинска»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19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0" y="1028610"/>
            <a:ext cx="9168568" cy="582938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9" y="1708836"/>
            <a:ext cx="2760256" cy="1704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95" y="3915160"/>
            <a:ext cx="1818096" cy="1818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67" y="4821495"/>
            <a:ext cx="2022137" cy="1937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2183"/>
            <a:ext cx="2016224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F:\Вадим\ARDUINO\Фото\IMG_09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72" y="1011224"/>
            <a:ext cx="2780112" cy="3706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3" descr="F:\Вадим\ARDUINO\Фото\IMG_0919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11224"/>
            <a:ext cx="2785440" cy="3713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3600" dirty="0">
                <a:solidFill>
                  <a:schemeClr val="l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Гидропонные установки периодического затопления</a:t>
            </a:r>
          </a:p>
        </p:txBody>
      </p:sp>
    </p:spTree>
    <p:extLst>
      <p:ext uri="{BB962C8B-B14F-4D97-AF65-F5344CB8AC3E}">
        <p14:creationId xmlns:p14="http://schemas.microsoft.com/office/powerpoint/2010/main" val="2051616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Устройства для автоматизации системы</a:t>
            </a:r>
            <a:br>
              <a:rPr lang="ru-RU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E:\Гидропонная установка\фото с инета\таймер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Гидропонная установка\фото с инета\таймер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604" y="764704"/>
            <a:ext cx="3347864" cy="334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73" y="4257084"/>
            <a:ext cx="487680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39" y="1196752"/>
            <a:ext cx="3539668" cy="345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74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автоматизированного управления</a:t>
            </a:r>
            <a:endParaRPr lang="ru-RU" sz="36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E:\Гидропонная установка\фото с инета\6916509596_fb50c13f6a_z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24744"/>
            <a:ext cx="4644010" cy="30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Гидропонная установка\фото с инета\IMG_20190519_2012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r="8829"/>
          <a:stretch/>
        </p:blipFill>
        <p:spPr bwMode="auto">
          <a:xfrm>
            <a:off x="4644008" y="1124744"/>
            <a:ext cx="4493274" cy="301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0110"/>
            <a:ext cx="4663060" cy="272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/>
          <a:stretch/>
        </p:blipFill>
        <p:spPr bwMode="auto">
          <a:xfrm>
            <a:off x="4640025" y="4111351"/>
            <a:ext cx="4503975" cy="276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6263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021" y="1052736"/>
            <a:ext cx="9144000" cy="583796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851474"/>
            <a:ext cx="5580112" cy="60212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Times New Roman"/>
                <a:ea typeface="Calibri"/>
              </a:rPr>
              <a:t>A</a:t>
            </a:r>
            <a:r>
              <a:rPr lang="ru-RU" dirty="0" err="1"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Times New Roman"/>
                <a:ea typeface="Calibri"/>
              </a:rPr>
              <a:t>rduino</a:t>
            </a:r>
            <a:r>
              <a:rPr lang="ru-RU" dirty="0"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Times New Roman"/>
                <a:ea typeface="Calibri"/>
              </a:rPr>
              <a:t> — это комбинация аппаратной и программной частей для простой разработки </a:t>
            </a:r>
            <a:r>
              <a:rPr lang="ru-RU" dirty="0" smtClean="0"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Times New Roman"/>
                <a:ea typeface="Calibri"/>
              </a:rPr>
              <a:t>электроники.</a:t>
            </a:r>
            <a:endParaRPr lang="ru-RU" dirty="0"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0843"/>
            <a:ext cx="1597203" cy="14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714" y="1873169"/>
            <a:ext cx="3719272" cy="275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30" y="3747773"/>
            <a:ext cx="4125266" cy="310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882566"/>
            <a:ext cx="2739232" cy="182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963" y="2882565"/>
            <a:ext cx="2425452" cy="182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8" y="4703555"/>
            <a:ext cx="22955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963" y="4669329"/>
            <a:ext cx="2432977" cy="160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084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" y="764704"/>
            <a:ext cx="9125527" cy="60866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6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5959"/>
            <a:ext cx="8748464" cy="599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6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одель гидропонной установки</a:t>
            </a:r>
            <a:endParaRPr lang="ru-RU" sz="36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17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191</Words>
  <Application>Microsoft Office PowerPoint</Application>
  <PresentationFormat>Экран (4:3)</PresentationFormat>
  <Paragraphs>39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Создание автоматизированной гидропонной установки</vt:lpstr>
      <vt:lpstr>Сити-фермерство: выращивание растений в условиях городской среды без использования почвы</vt:lpstr>
      <vt:lpstr>Worldskills Russia</vt:lpstr>
      <vt:lpstr>Презентация PowerPoint</vt:lpstr>
      <vt:lpstr>Гидропонные установки периодического затопления</vt:lpstr>
      <vt:lpstr>Устройства для автоматизации системы           </vt:lpstr>
      <vt:lpstr>Системы автоматизированного управления</vt:lpstr>
      <vt:lpstr>Arduino</vt:lpstr>
      <vt:lpstr> Модель гидропонной установки</vt:lpstr>
      <vt:lpstr>Внутренний вид блока управления</vt:lpstr>
      <vt:lpstr>Внешний вид блока управления</vt:lpstr>
      <vt:lpstr>Функции блока управления</vt:lpstr>
      <vt:lpstr>Функции разработанной программы</vt:lpstr>
      <vt:lpstr>Сборка гидропонной установки</vt:lpstr>
      <vt:lpstr>Сборка фитосветильника</vt:lpstr>
      <vt:lpstr>Внешний вид гидропонной установки        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Умная гидропоника</dc:title>
  <dc:creator>Вадим-Вова</dc:creator>
  <cp:lastModifiedBy>user</cp:lastModifiedBy>
  <cp:revision>75</cp:revision>
  <dcterms:created xsi:type="dcterms:W3CDTF">2021-10-17T17:31:28Z</dcterms:created>
  <dcterms:modified xsi:type="dcterms:W3CDTF">2022-02-25T05:50:27Z</dcterms:modified>
</cp:coreProperties>
</file>