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720" r:id="rId4"/>
    <p:sldMasterId id="2147483780" r:id="rId5"/>
    <p:sldMasterId id="2147483792" r:id="rId6"/>
    <p:sldMasterId id="2147483804" r:id="rId7"/>
  </p:sldMasterIdLst>
  <p:notesMasterIdLst>
    <p:notesMasterId r:id="rId28"/>
  </p:notesMasterIdLst>
  <p:sldIdLst>
    <p:sldId id="268" r:id="rId8"/>
    <p:sldId id="280" r:id="rId9"/>
    <p:sldId id="285" r:id="rId10"/>
    <p:sldId id="290" r:id="rId11"/>
    <p:sldId id="274" r:id="rId12"/>
    <p:sldId id="292" r:id="rId13"/>
    <p:sldId id="295" r:id="rId14"/>
    <p:sldId id="257" r:id="rId15"/>
    <p:sldId id="293" r:id="rId16"/>
    <p:sldId id="294" r:id="rId17"/>
    <p:sldId id="263" r:id="rId18"/>
    <p:sldId id="261" r:id="rId19"/>
    <p:sldId id="269" r:id="rId20"/>
    <p:sldId id="264" r:id="rId21"/>
    <p:sldId id="298" r:id="rId22"/>
    <p:sldId id="276" r:id="rId23"/>
    <p:sldId id="270" r:id="rId24"/>
    <p:sldId id="267" r:id="rId25"/>
    <p:sldId id="272" r:id="rId26"/>
    <p:sldId id="297" r:id="rId2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>
        <p:scale>
          <a:sx n="79" d="100"/>
          <a:sy n="79" d="100"/>
        </p:scale>
        <p:origin x="-36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6D433-24D9-4597-9996-C974D1603C3D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C61F89-E53C-42B0-A200-F188F7F31CED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58C0C880-90FB-46B2-A5C1-E3CD153E9962}" type="parTrans" cxnId="{2B570EF8-792B-4EA2-BDD5-442A4D0EAD13}">
      <dgm:prSet/>
      <dgm:spPr/>
      <dgm:t>
        <a:bodyPr/>
        <a:lstStyle/>
        <a:p>
          <a:endParaRPr lang="ru-RU"/>
        </a:p>
      </dgm:t>
    </dgm:pt>
    <dgm:pt modelId="{512DEC72-3EC8-4D26-9883-A90B456ED5BE}" type="sibTrans" cxnId="{2B570EF8-792B-4EA2-BDD5-442A4D0EAD13}">
      <dgm:prSet/>
      <dgm:spPr/>
      <dgm:t>
        <a:bodyPr/>
        <a:lstStyle/>
        <a:p>
          <a:endParaRPr lang="ru-RU"/>
        </a:p>
      </dgm:t>
    </dgm:pt>
    <dgm:pt modelId="{7DC2EF84-CF0A-4A3D-8D55-D38A32C3C277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в контекст создания и использования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современных и традиционных  технологий, технологической эволюции человечества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ее закономерностей, современных тенденций, сущности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инновационной деятельности</a:t>
          </a:r>
        </a:p>
      </dgm:t>
    </dgm:pt>
    <dgm:pt modelId="{F8560D18-C9D4-4AF2-B8EF-5B5E4D6AF99C}" type="parTrans" cxnId="{C7B1C367-CD3B-4D7D-BAC8-666A1F98923D}">
      <dgm:prSet/>
      <dgm:spPr/>
      <dgm:t>
        <a:bodyPr/>
        <a:lstStyle/>
        <a:p>
          <a:endParaRPr lang="ru-RU"/>
        </a:p>
      </dgm:t>
    </dgm:pt>
    <dgm:pt modelId="{A6350A34-7319-44E3-8B54-51E21AD3AE29}" type="sibTrans" cxnId="{C7B1C367-CD3B-4D7D-BAC8-666A1F98923D}">
      <dgm:prSet/>
      <dgm:spPr/>
      <dgm:t>
        <a:bodyPr/>
        <a:lstStyle/>
        <a:p>
          <a:endParaRPr lang="ru-RU"/>
        </a:p>
      </dgm:t>
    </dgm:pt>
    <dgm:pt modelId="{817894CC-CC7B-43F1-A593-51F9C65AA054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C4843028-A22D-4100-BFA6-5CA350BA6222}" type="parTrans" cxnId="{7D4C4FB1-1865-4895-820A-358854AA10CB}">
      <dgm:prSet/>
      <dgm:spPr/>
      <dgm:t>
        <a:bodyPr/>
        <a:lstStyle/>
        <a:p>
          <a:endParaRPr lang="ru-RU"/>
        </a:p>
      </dgm:t>
    </dgm:pt>
    <dgm:pt modelId="{20388DC0-5577-48BF-8BD3-7941E1238592}" type="sibTrans" cxnId="{7D4C4FB1-1865-4895-820A-358854AA10CB}">
      <dgm:prSet/>
      <dgm:spPr/>
      <dgm:t>
        <a:bodyPr/>
        <a:lstStyle/>
        <a:p>
          <a:endParaRPr lang="ru-RU"/>
        </a:p>
      </dgm:t>
    </dgm:pt>
    <dgm:pt modelId="{F1CD5728-2E31-42A6-8C30-EF818F9174DE}">
      <dgm:prSet phldrT="[Текст]" custT="1"/>
      <dgm:spPr/>
      <dgm:t>
        <a:bodyPr/>
        <a:lstStyle/>
        <a:p>
          <a:pPr algn="just"/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опыта </a:t>
          </a:r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персонифицированного действия и трудовое воспитание 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разработки технологических решений и их применения, изучения и анализа меняющихся потребностей человека и общества</a:t>
          </a:r>
        </a:p>
      </dgm:t>
    </dgm:pt>
    <dgm:pt modelId="{F2C9D05B-7D4F-4458-A7C1-B4C3C6197887}" type="parTrans" cxnId="{A0FF42B0-11EE-4F2D-8E0B-37EB093D2BD2}">
      <dgm:prSet/>
      <dgm:spPr/>
      <dgm:t>
        <a:bodyPr/>
        <a:lstStyle/>
        <a:p>
          <a:endParaRPr lang="ru-RU"/>
        </a:p>
      </dgm:t>
    </dgm:pt>
    <dgm:pt modelId="{269D0A07-DE02-4CBF-BF28-66C389961B31}" type="sibTrans" cxnId="{A0FF42B0-11EE-4F2D-8E0B-37EB093D2BD2}">
      <dgm:prSet/>
      <dgm:spPr/>
      <dgm:t>
        <a:bodyPr/>
        <a:lstStyle/>
        <a:p>
          <a:endParaRPr lang="ru-RU"/>
        </a:p>
      </dgm:t>
    </dgm:pt>
    <dgm:pt modelId="{7F923285-009E-4479-9EA1-8606B7FE3DEF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783065E4-08AC-4530-BA76-BD4FA86F6D91}" type="parTrans" cxnId="{2C08A622-816E-4134-B0CA-7E8214096DDF}">
      <dgm:prSet/>
      <dgm:spPr/>
      <dgm:t>
        <a:bodyPr/>
        <a:lstStyle/>
        <a:p>
          <a:endParaRPr lang="ru-RU"/>
        </a:p>
      </dgm:t>
    </dgm:pt>
    <dgm:pt modelId="{AE37D765-76A6-44E5-BFC6-0B29F86BDDD8}" type="sibTrans" cxnId="{2C08A622-816E-4134-B0CA-7E8214096DDF}">
      <dgm:prSet/>
      <dgm:spPr/>
      <dgm:t>
        <a:bodyPr/>
        <a:lstStyle/>
        <a:p>
          <a:endParaRPr lang="ru-RU"/>
        </a:p>
      </dgm:t>
    </dgm:pt>
    <dgm:pt modelId="{DA0B5100-25DF-4CBF-8ADB-A5D19A5348D8}">
      <dgm:prSet phldrT="[Текст]" custT="1"/>
      <dgm:spPr/>
      <dgm:t>
        <a:bodyPr/>
        <a:lstStyle/>
        <a:p>
          <a:pPr algn="just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в мир профессий</a:t>
          </a:r>
          <a:r>
            <a:rPr lang="ru-RU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, включая профессии будущего, профессиональное самоопределение (профессиональные пробы на основе видов трудовой деятельности, структуры рынка </a:t>
          </a:r>
          <a:r>
            <a: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труда…)</a:t>
          </a:r>
          <a:endParaRPr lang="ru-RU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B38449-B150-4569-B965-64960C567E25}" type="parTrans" cxnId="{10AD86DB-93A3-4AC5-991D-F0CCBB0A5F28}">
      <dgm:prSet/>
      <dgm:spPr/>
      <dgm:t>
        <a:bodyPr/>
        <a:lstStyle/>
        <a:p>
          <a:endParaRPr lang="ru-RU"/>
        </a:p>
      </dgm:t>
    </dgm:pt>
    <dgm:pt modelId="{69639768-D8EA-417E-A438-6B3CAA0241FB}" type="sibTrans" cxnId="{10AD86DB-93A3-4AC5-991D-F0CCBB0A5F28}">
      <dgm:prSet/>
      <dgm:spPr/>
      <dgm:t>
        <a:bodyPr/>
        <a:lstStyle/>
        <a:p>
          <a:endParaRPr lang="ru-RU"/>
        </a:p>
      </dgm:t>
    </dgm:pt>
    <dgm:pt modelId="{F3ACE49D-5BA0-4786-9459-FF4B596261DA}" type="pres">
      <dgm:prSet presAssocID="{0676D433-24D9-4597-9996-C974D1603C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FEEAFB-DEE3-433E-8843-EC019D0CCCB2}" type="pres">
      <dgm:prSet presAssocID="{55C61F89-E53C-42B0-A200-F188F7F31CED}" presName="composite" presStyleCnt="0"/>
      <dgm:spPr/>
    </dgm:pt>
    <dgm:pt modelId="{6784DF26-EF86-43B5-A48D-571F637966CA}" type="pres">
      <dgm:prSet presAssocID="{55C61F89-E53C-42B0-A200-F188F7F31CED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03CD41-F221-45DA-BC7E-3DC3F002D832}" type="pres">
      <dgm:prSet presAssocID="{55C61F89-E53C-42B0-A200-F188F7F31CED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88A6D-EF00-4DEE-9169-20A4490EA9CB}" type="pres">
      <dgm:prSet presAssocID="{512DEC72-3EC8-4D26-9883-A90B456ED5BE}" presName="sp" presStyleCnt="0"/>
      <dgm:spPr/>
    </dgm:pt>
    <dgm:pt modelId="{CE46C332-5DA1-4E00-8911-FCCE1D8D7B8E}" type="pres">
      <dgm:prSet presAssocID="{817894CC-CC7B-43F1-A593-51F9C65AA054}" presName="composite" presStyleCnt="0"/>
      <dgm:spPr/>
    </dgm:pt>
    <dgm:pt modelId="{A57BFD9A-D938-43EC-A1CF-F220CB14547E}" type="pres">
      <dgm:prSet presAssocID="{817894CC-CC7B-43F1-A593-51F9C65AA05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D1CA9F-9F28-4EEA-A231-96B113BD12EC}" type="pres">
      <dgm:prSet presAssocID="{817894CC-CC7B-43F1-A593-51F9C65AA054}" presName="descendantText" presStyleLbl="alignAcc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18BC93-053A-4A1D-B535-02763BDC85B1}" type="pres">
      <dgm:prSet presAssocID="{20388DC0-5577-48BF-8BD3-7941E1238592}" presName="sp" presStyleCnt="0"/>
      <dgm:spPr/>
    </dgm:pt>
    <dgm:pt modelId="{BEA645C7-BF05-4A8C-8364-9A16CEE1ED3F}" type="pres">
      <dgm:prSet presAssocID="{7F923285-009E-4479-9EA1-8606B7FE3DEF}" presName="composite" presStyleCnt="0"/>
      <dgm:spPr/>
    </dgm:pt>
    <dgm:pt modelId="{AB3CB99A-0CDA-4C4B-B1BD-71669A0DEC00}" type="pres">
      <dgm:prSet presAssocID="{7F923285-009E-4479-9EA1-8606B7FE3DEF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14679C-1A9D-4AA9-8566-C0D702E7B987}" type="pres">
      <dgm:prSet presAssocID="{7F923285-009E-4479-9EA1-8606B7FE3DEF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F3CB22-10C8-44A5-B809-DE4DBFAFE771}" type="presOf" srcId="{7DC2EF84-CF0A-4A3D-8D55-D38A32C3C277}" destId="{EA03CD41-F221-45DA-BC7E-3DC3F002D832}" srcOrd="0" destOrd="0" presId="urn:microsoft.com/office/officeart/2005/8/layout/chevron2"/>
    <dgm:cxn modelId="{CF0C4B2C-99C0-48C4-9EEB-E30989FDFD26}" type="presOf" srcId="{817894CC-CC7B-43F1-A593-51F9C65AA054}" destId="{A57BFD9A-D938-43EC-A1CF-F220CB14547E}" srcOrd="0" destOrd="0" presId="urn:microsoft.com/office/officeart/2005/8/layout/chevron2"/>
    <dgm:cxn modelId="{2B570EF8-792B-4EA2-BDD5-442A4D0EAD13}" srcId="{0676D433-24D9-4597-9996-C974D1603C3D}" destId="{55C61F89-E53C-42B0-A200-F188F7F31CED}" srcOrd="0" destOrd="0" parTransId="{58C0C880-90FB-46B2-A5C1-E3CD153E9962}" sibTransId="{512DEC72-3EC8-4D26-9883-A90B456ED5BE}"/>
    <dgm:cxn modelId="{2C6C5131-680A-46AC-BE2B-375A9F17D5D8}" type="presOf" srcId="{0676D433-24D9-4597-9996-C974D1603C3D}" destId="{F3ACE49D-5BA0-4786-9459-FF4B596261DA}" srcOrd="0" destOrd="0" presId="urn:microsoft.com/office/officeart/2005/8/layout/chevron2"/>
    <dgm:cxn modelId="{7D4C4FB1-1865-4895-820A-358854AA10CB}" srcId="{0676D433-24D9-4597-9996-C974D1603C3D}" destId="{817894CC-CC7B-43F1-A593-51F9C65AA054}" srcOrd="1" destOrd="0" parTransId="{C4843028-A22D-4100-BFA6-5CA350BA6222}" sibTransId="{20388DC0-5577-48BF-8BD3-7941E1238592}"/>
    <dgm:cxn modelId="{3FADCAB9-EF6E-40C9-BDE2-1915FBC4772A}" type="presOf" srcId="{F1CD5728-2E31-42A6-8C30-EF818F9174DE}" destId="{74D1CA9F-9F28-4EEA-A231-96B113BD12EC}" srcOrd="0" destOrd="0" presId="urn:microsoft.com/office/officeart/2005/8/layout/chevron2"/>
    <dgm:cxn modelId="{A53F0740-C2E5-40B3-BFE3-29BDA915AB7D}" type="presOf" srcId="{55C61F89-E53C-42B0-A200-F188F7F31CED}" destId="{6784DF26-EF86-43B5-A48D-571F637966CA}" srcOrd="0" destOrd="0" presId="urn:microsoft.com/office/officeart/2005/8/layout/chevron2"/>
    <dgm:cxn modelId="{94F77B75-EE76-419D-A99D-07F2766B31D9}" type="presOf" srcId="{DA0B5100-25DF-4CBF-8ADB-A5D19A5348D8}" destId="{1A14679C-1A9D-4AA9-8566-C0D702E7B987}" srcOrd="0" destOrd="0" presId="urn:microsoft.com/office/officeart/2005/8/layout/chevron2"/>
    <dgm:cxn modelId="{6518F69A-60D6-42A6-BB29-9606A93ABE5A}" type="presOf" srcId="{7F923285-009E-4479-9EA1-8606B7FE3DEF}" destId="{AB3CB99A-0CDA-4C4B-B1BD-71669A0DEC00}" srcOrd="0" destOrd="0" presId="urn:microsoft.com/office/officeart/2005/8/layout/chevron2"/>
    <dgm:cxn modelId="{2C08A622-816E-4134-B0CA-7E8214096DDF}" srcId="{0676D433-24D9-4597-9996-C974D1603C3D}" destId="{7F923285-009E-4479-9EA1-8606B7FE3DEF}" srcOrd="2" destOrd="0" parTransId="{783065E4-08AC-4530-BA76-BD4FA86F6D91}" sibTransId="{AE37D765-76A6-44E5-BFC6-0B29F86BDDD8}"/>
    <dgm:cxn modelId="{C7B1C367-CD3B-4D7D-BAC8-666A1F98923D}" srcId="{55C61F89-E53C-42B0-A200-F188F7F31CED}" destId="{7DC2EF84-CF0A-4A3D-8D55-D38A32C3C277}" srcOrd="0" destOrd="0" parTransId="{F8560D18-C9D4-4AF2-B8EF-5B5E4D6AF99C}" sibTransId="{A6350A34-7319-44E3-8B54-51E21AD3AE29}"/>
    <dgm:cxn modelId="{10AD86DB-93A3-4AC5-991D-F0CCBB0A5F28}" srcId="{7F923285-009E-4479-9EA1-8606B7FE3DEF}" destId="{DA0B5100-25DF-4CBF-8ADB-A5D19A5348D8}" srcOrd="0" destOrd="0" parTransId="{9AB38449-B150-4569-B965-64960C567E25}" sibTransId="{69639768-D8EA-417E-A438-6B3CAA0241FB}"/>
    <dgm:cxn modelId="{A0FF42B0-11EE-4F2D-8E0B-37EB093D2BD2}" srcId="{817894CC-CC7B-43F1-A593-51F9C65AA054}" destId="{F1CD5728-2E31-42A6-8C30-EF818F9174DE}" srcOrd="0" destOrd="0" parTransId="{F2C9D05B-7D4F-4458-A7C1-B4C3C6197887}" sibTransId="{269D0A07-DE02-4CBF-BF28-66C389961B31}"/>
    <dgm:cxn modelId="{3440BA3E-C2DF-4863-9896-EC1AD633BB43}" type="presParOf" srcId="{F3ACE49D-5BA0-4786-9459-FF4B596261DA}" destId="{85FEEAFB-DEE3-433E-8843-EC019D0CCCB2}" srcOrd="0" destOrd="0" presId="urn:microsoft.com/office/officeart/2005/8/layout/chevron2"/>
    <dgm:cxn modelId="{62B38FC1-6889-4A18-9613-EE67822DBF0F}" type="presParOf" srcId="{85FEEAFB-DEE3-433E-8843-EC019D0CCCB2}" destId="{6784DF26-EF86-43B5-A48D-571F637966CA}" srcOrd="0" destOrd="0" presId="urn:microsoft.com/office/officeart/2005/8/layout/chevron2"/>
    <dgm:cxn modelId="{C9754010-C8DB-460C-BBEE-55F9E3C776A5}" type="presParOf" srcId="{85FEEAFB-DEE3-433E-8843-EC019D0CCCB2}" destId="{EA03CD41-F221-45DA-BC7E-3DC3F002D832}" srcOrd="1" destOrd="0" presId="urn:microsoft.com/office/officeart/2005/8/layout/chevron2"/>
    <dgm:cxn modelId="{20A546D6-E711-4B33-AD51-FDA89E40B1E6}" type="presParOf" srcId="{F3ACE49D-5BA0-4786-9459-FF4B596261DA}" destId="{ED588A6D-EF00-4DEE-9169-20A4490EA9CB}" srcOrd="1" destOrd="0" presId="urn:microsoft.com/office/officeart/2005/8/layout/chevron2"/>
    <dgm:cxn modelId="{C7E7D401-D329-4F86-A93E-A0BDD48242E9}" type="presParOf" srcId="{F3ACE49D-5BA0-4786-9459-FF4B596261DA}" destId="{CE46C332-5DA1-4E00-8911-FCCE1D8D7B8E}" srcOrd="2" destOrd="0" presId="urn:microsoft.com/office/officeart/2005/8/layout/chevron2"/>
    <dgm:cxn modelId="{8F7618D8-AECA-4B1D-BE54-C293D1EB102F}" type="presParOf" srcId="{CE46C332-5DA1-4E00-8911-FCCE1D8D7B8E}" destId="{A57BFD9A-D938-43EC-A1CF-F220CB14547E}" srcOrd="0" destOrd="0" presId="urn:microsoft.com/office/officeart/2005/8/layout/chevron2"/>
    <dgm:cxn modelId="{196B5930-4883-4D0C-850F-8BBEFACFC269}" type="presParOf" srcId="{CE46C332-5DA1-4E00-8911-FCCE1D8D7B8E}" destId="{74D1CA9F-9F28-4EEA-A231-96B113BD12EC}" srcOrd="1" destOrd="0" presId="urn:microsoft.com/office/officeart/2005/8/layout/chevron2"/>
    <dgm:cxn modelId="{BEE548BF-60E2-49A5-82A6-54BCD671FAF0}" type="presParOf" srcId="{F3ACE49D-5BA0-4786-9459-FF4B596261DA}" destId="{3818BC93-053A-4A1D-B535-02763BDC85B1}" srcOrd="3" destOrd="0" presId="urn:microsoft.com/office/officeart/2005/8/layout/chevron2"/>
    <dgm:cxn modelId="{31FE8CDC-B72A-4024-9C80-F1BE7B907821}" type="presParOf" srcId="{F3ACE49D-5BA0-4786-9459-FF4B596261DA}" destId="{BEA645C7-BF05-4A8C-8364-9A16CEE1ED3F}" srcOrd="4" destOrd="0" presId="urn:microsoft.com/office/officeart/2005/8/layout/chevron2"/>
    <dgm:cxn modelId="{4391243F-64A4-4B3C-BF1F-21BA88FEC617}" type="presParOf" srcId="{BEA645C7-BF05-4A8C-8364-9A16CEE1ED3F}" destId="{AB3CB99A-0CDA-4C4B-B1BD-71669A0DEC00}" srcOrd="0" destOrd="0" presId="urn:microsoft.com/office/officeart/2005/8/layout/chevron2"/>
    <dgm:cxn modelId="{AD3966AD-06CA-4408-AE54-E902F2B31856}" type="presParOf" srcId="{BEA645C7-BF05-4A8C-8364-9A16CEE1ED3F}" destId="{1A14679C-1A9D-4AA9-8566-C0D702E7B98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8582A4-64B8-4147-9CD2-BC16DA4B32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15C6D-915F-4BC8-A45E-54A150CB28F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05A120ED-DBD1-458C-8779-4E15D20DA3AF}" type="parTrans" cxnId="{65FBF2D4-29B2-482D-892E-C01D07755C57}">
      <dgm:prSet/>
      <dgm:spPr/>
      <dgm:t>
        <a:bodyPr/>
        <a:lstStyle/>
        <a:p>
          <a:endParaRPr lang="ru-RU"/>
        </a:p>
      </dgm:t>
    </dgm:pt>
    <dgm:pt modelId="{78E40AD7-3A04-436B-8B55-76D6B3D459FB}" type="sibTrans" cxnId="{65FBF2D4-29B2-482D-892E-C01D07755C57}">
      <dgm:prSet/>
      <dgm:spPr/>
      <dgm:t>
        <a:bodyPr/>
        <a:lstStyle/>
        <a:p>
          <a:endParaRPr lang="ru-RU"/>
        </a:p>
      </dgm:t>
    </dgm:pt>
    <dgm:pt modelId="{5C6B110C-CDCB-4EB6-BA08-82AD023F222E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технологической грамотностью 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необходимым компонентом общей культуры 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человека цифрового социума 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и актуальными для жизни в этом социуме технологиями</a:t>
          </a:r>
        </a:p>
      </dgm:t>
    </dgm:pt>
    <dgm:pt modelId="{730EF423-8605-4161-8D11-38244F733836}" type="parTrans" cxnId="{1F4E0158-1040-44C6-A3D5-40452462D8F7}">
      <dgm:prSet/>
      <dgm:spPr/>
      <dgm:t>
        <a:bodyPr/>
        <a:lstStyle/>
        <a:p>
          <a:endParaRPr lang="ru-RU"/>
        </a:p>
      </dgm:t>
    </dgm:pt>
    <dgm:pt modelId="{DC34B6AA-4731-4F0D-9F36-2A3131095682}" type="sibTrans" cxnId="{1F4E0158-1040-44C6-A3D5-40452462D8F7}">
      <dgm:prSet/>
      <dgm:spPr/>
      <dgm:t>
        <a:bodyPr/>
        <a:lstStyle/>
        <a:p>
          <a:endParaRPr lang="ru-RU"/>
        </a:p>
      </dgm:t>
    </dgm:pt>
    <dgm:pt modelId="{80DEDEC4-8CE8-4A5C-9FB7-83FD184ECA1F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74A70B8E-08A4-4AAE-835F-1511E393A6C3}" type="parTrans" cxnId="{2ABE1320-D8FA-467A-97DE-D8B0332B81A4}">
      <dgm:prSet/>
      <dgm:spPr/>
      <dgm:t>
        <a:bodyPr/>
        <a:lstStyle/>
        <a:p>
          <a:endParaRPr lang="ru-RU"/>
        </a:p>
      </dgm:t>
    </dgm:pt>
    <dgm:pt modelId="{5EB93D75-FB15-4B38-8D9E-7E603B754CE4}" type="sibTrans" cxnId="{2ABE1320-D8FA-467A-97DE-D8B0332B81A4}">
      <dgm:prSet/>
      <dgm:spPr/>
      <dgm:t>
        <a:bodyPr/>
        <a:lstStyle/>
        <a:p>
          <a:endParaRPr lang="ru-RU"/>
        </a:p>
      </dgm:t>
    </dgm:pt>
    <dgm:pt modelId="{26F0F3E8-C1DC-46A3-8B4D-F0F5DF057E46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трудовыми умениями и необходимыми технологическими знаниями 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по преобразованию материи, энергии и информации в соответствии с поставленными целями, исходя из экономических, социальных, экологических, эстетических критериев, а также критериев личной и общественной безопасности</a:t>
          </a:r>
        </a:p>
      </dgm:t>
    </dgm:pt>
    <dgm:pt modelId="{11EC8DF6-D681-445E-995D-0844A43EFE1D}" type="parTrans" cxnId="{26751302-96A8-4129-BE38-6C1903E68822}">
      <dgm:prSet/>
      <dgm:spPr/>
      <dgm:t>
        <a:bodyPr/>
        <a:lstStyle/>
        <a:p>
          <a:endParaRPr lang="ru-RU"/>
        </a:p>
      </dgm:t>
    </dgm:pt>
    <dgm:pt modelId="{DD5AC106-9C98-407F-BAE1-D230739B1D21}" type="sibTrans" cxnId="{26751302-96A8-4129-BE38-6C1903E68822}">
      <dgm:prSet/>
      <dgm:spPr/>
      <dgm:t>
        <a:bodyPr/>
        <a:lstStyle/>
        <a:p>
          <a:endParaRPr lang="ru-RU"/>
        </a:p>
      </dgm:t>
    </dgm:pt>
    <dgm:pt modelId="{73527E46-BED8-4E59-A8BD-325E3F3E2204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1D9EDB42-137C-4B1D-996A-BCBCE9BC372A}" type="parTrans" cxnId="{AE38CF20-B12C-4941-9E56-1F0695354879}">
      <dgm:prSet/>
      <dgm:spPr/>
      <dgm:t>
        <a:bodyPr/>
        <a:lstStyle/>
        <a:p>
          <a:endParaRPr lang="ru-RU"/>
        </a:p>
      </dgm:t>
    </dgm:pt>
    <dgm:pt modelId="{94470780-3BB7-43C2-9BD5-3616DE9297B0}" type="sibTrans" cxnId="{AE38CF20-B12C-4941-9E56-1F0695354879}">
      <dgm:prSet/>
      <dgm:spPr/>
      <dgm:t>
        <a:bodyPr/>
        <a:lstStyle/>
        <a:p>
          <a:endParaRPr lang="ru-RU"/>
        </a:p>
      </dgm:t>
    </dgm:pt>
    <dgm:pt modelId="{A6F207C4-F86B-4E71-8FC5-50BF3545460A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умений оценивать свои </a:t>
          </a:r>
          <a:r>
            <a:rPr lang="ru-RU" sz="2200" b="1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интересы и склонности 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в плане подготовки к будущей профессиональной деятельности, владение методиками оценки своих профессиональных предпочтений</a:t>
          </a:r>
        </a:p>
      </dgm:t>
    </dgm:pt>
    <dgm:pt modelId="{F63BA7AE-743F-4473-BBB2-B8653B6442BD}" type="parTrans" cxnId="{B87097CE-430B-494C-868E-22F9F8CCE160}">
      <dgm:prSet/>
      <dgm:spPr/>
      <dgm:t>
        <a:bodyPr/>
        <a:lstStyle/>
        <a:p>
          <a:endParaRPr lang="ru-RU"/>
        </a:p>
      </dgm:t>
    </dgm:pt>
    <dgm:pt modelId="{D2D4BC11-E734-4540-B737-BAE4D954FAF2}" type="sibTrans" cxnId="{B87097CE-430B-494C-868E-22F9F8CCE160}">
      <dgm:prSet/>
      <dgm:spPr/>
      <dgm:t>
        <a:bodyPr/>
        <a:lstStyle/>
        <a:p>
          <a:endParaRPr lang="ru-RU"/>
        </a:p>
      </dgm:t>
    </dgm:pt>
    <dgm:pt modelId="{F5B71EA0-5882-406E-914C-5506F455ECDE}" type="pres">
      <dgm:prSet presAssocID="{AE8582A4-64B8-4147-9CD2-BC16DA4B32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0C81F-7BA8-49F2-BB0E-7FC5B3948861}" type="pres">
      <dgm:prSet presAssocID="{01515C6D-915F-4BC8-A45E-54A150CB28FC}" presName="composite" presStyleCnt="0"/>
      <dgm:spPr/>
    </dgm:pt>
    <dgm:pt modelId="{411E2F31-5BF3-4BEA-B903-0FAC90CCBD3A}" type="pres">
      <dgm:prSet presAssocID="{01515C6D-915F-4BC8-A45E-54A150CB28FC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57A39-9758-4F8E-8781-4720DDBFBFC4}" type="pres">
      <dgm:prSet presAssocID="{01515C6D-915F-4BC8-A45E-54A150CB28FC}" presName="descendantText" presStyleLbl="alignAcc1" presStyleIdx="0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754F-A506-4DEA-8922-833DBEDA1330}" type="pres">
      <dgm:prSet presAssocID="{78E40AD7-3A04-436B-8B55-76D6B3D459FB}" presName="sp" presStyleCnt="0"/>
      <dgm:spPr/>
    </dgm:pt>
    <dgm:pt modelId="{D55E5F2E-AF80-4E6B-9FA3-A77C8CBE9F6F}" type="pres">
      <dgm:prSet presAssocID="{80DEDEC4-8CE8-4A5C-9FB7-83FD184ECA1F}" presName="composite" presStyleCnt="0"/>
      <dgm:spPr/>
    </dgm:pt>
    <dgm:pt modelId="{12B64863-02B7-42B7-9B45-354CC30DE0A0}" type="pres">
      <dgm:prSet presAssocID="{80DEDEC4-8CE8-4A5C-9FB7-83FD184ECA1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EBF4-41B5-47E2-9BFC-7E6833BA9EBB}" type="pres">
      <dgm:prSet presAssocID="{80DEDEC4-8CE8-4A5C-9FB7-83FD184ECA1F}" presName="descendantText" presStyleLbl="alignAcc1" presStyleIdx="1" presStyleCnt="3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4E8C7-D44D-4894-A9F9-FBDB06CBD5D8}" type="pres">
      <dgm:prSet presAssocID="{5EB93D75-FB15-4B38-8D9E-7E603B754CE4}" presName="sp" presStyleCnt="0"/>
      <dgm:spPr/>
    </dgm:pt>
    <dgm:pt modelId="{D57F5FD3-48FA-4D5C-9130-E52F4B4CEAB9}" type="pres">
      <dgm:prSet presAssocID="{73527E46-BED8-4E59-A8BD-325E3F3E2204}" presName="composite" presStyleCnt="0"/>
      <dgm:spPr/>
    </dgm:pt>
    <dgm:pt modelId="{AFFD890B-57AB-4919-B34E-401B6F60C610}" type="pres">
      <dgm:prSet presAssocID="{73527E46-BED8-4E59-A8BD-325E3F3E2204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C0F9E-FE04-4EEA-B7C7-9199D775CDE8}" type="pres">
      <dgm:prSet presAssocID="{73527E46-BED8-4E59-A8BD-325E3F3E2204}" presName="descendantText" presStyleLbl="alignAcc1" presStyleIdx="2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1EAAE-D96D-4696-B206-DB08A2B8B4E7}" type="presOf" srcId="{AE8582A4-64B8-4147-9CD2-BC16DA4B32F2}" destId="{F5B71EA0-5882-406E-914C-5506F455ECDE}" srcOrd="0" destOrd="0" presId="urn:microsoft.com/office/officeart/2005/8/layout/chevron2"/>
    <dgm:cxn modelId="{A1271361-1116-4142-97E3-D7972A979BEC}" type="presOf" srcId="{5C6B110C-CDCB-4EB6-BA08-82AD023F222E}" destId="{A5257A39-9758-4F8E-8781-4720DDBFBFC4}" srcOrd="0" destOrd="0" presId="urn:microsoft.com/office/officeart/2005/8/layout/chevron2"/>
    <dgm:cxn modelId="{88BFC2C7-D8F3-4611-88ED-06CB33DAE8AA}" type="presOf" srcId="{26F0F3E8-C1DC-46A3-8B4D-F0F5DF057E46}" destId="{A27FEBF4-41B5-47E2-9BFC-7E6833BA9EBB}" srcOrd="0" destOrd="0" presId="urn:microsoft.com/office/officeart/2005/8/layout/chevron2"/>
    <dgm:cxn modelId="{769670BE-EFCF-4727-BC13-26F91D3A9D38}" type="presOf" srcId="{A6F207C4-F86B-4E71-8FC5-50BF3545460A}" destId="{F9DC0F9E-FE04-4EEA-B7C7-9199D775CDE8}" srcOrd="0" destOrd="0" presId="urn:microsoft.com/office/officeart/2005/8/layout/chevron2"/>
    <dgm:cxn modelId="{65FBF2D4-29B2-482D-892E-C01D07755C57}" srcId="{AE8582A4-64B8-4147-9CD2-BC16DA4B32F2}" destId="{01515C6D-915F-4BC8-A45E-54A150CB28FC}" srcOrd="0" destOrd="0" parTransId="{05A120ED-DBD1-458C-8779-4E15D20DA3AF}" sibTransId="{78E40AD7-3A04-436B-8B55-76D6B3D459FB}"/>
    <dgm:cxn modelId="{37230D55-7C0E-47DB-8B85-BA97E68E6504}" type="presOf" srcId="{80DEDEC4-8CE8-4A5C-9FB7-83FD184ECA1F}" destId="{12B64863-02B7-42B7-9B45-354CC30DE0A0}" srcOrd="0" destOrd="0" presId="urn:microsoft.com/office/officeart/2005/8/layout/chevron2"/>
    <dgm:cxn modelId="{1F4E0158-1040-44C6-A3D5-40452462D8F7}" srcId="{01515C6D-915F-4BC8-A45E-54A150CB28FC}" destId="{5C6B110C-CDCB-4EB6-BA08-82AD023F222E}" srcOrd="0" destOrd="0" parTransId="{730EF423-8605-4161-8D11-38244F733836}" sibTransId="{DC34B6AA-4731-4F0D-9F36-2A3131095682}"/>
    <dgm:cxn modelId="{2ABE1320-D8FA-467A-97DE-D8B0332B81A4}" srcId="{AE8582A4-64B8-4147-9CD2-BC16DA4B32F2}" destId="{80DEDEC4-8CE8-4A5C-9FB7-83FD184ECA1F}" srcOrd="1" destOrd="0" parTransId="{74A70B8E-08A4-4AAE-835F-1511E393A6C3}" sibTransId="{5EB93D75-FB15-4B38-8D9E-7E603B754CE4}"/>
    <dgm:cxn modelId="{BEA7BC38-F27A-4B96-ADFE-315C54A70B56}" type="presOf" srcId="{01515C6D-915F-4BC8-A45E-54A150CB28FC}" destId="{411E2F31-5BF3-4BEA-B903-0FAC90CCBD3A}" srcOrd="0" destOrd="0" presId="urn:microsoft.com/office/officeart/2005/8/layout/chevron2"/>
    <dgm:cxn modelId="{78FB7307-BE9B-497E-8D01-F3C902E26096}" type="presOf" srcId="{73527E46-BED8-4E59-A8BD-325E3F3E2204}" destId="{AFFD890B-57AB-4919-B34E-401B6F60C610}" srcOrd="0" destOrd="0" presId="urn:microsoft.com/office/officeart/2005/8/layout/chevron2"/>
    <dgm:cxn modelId="{B87097CE-430B-494C-868E-22F9F8CCE160}" srcId="{73527E46-BED8-4E59-A8BD-325E3F3E2204}" destId="{A6F207C4-F86B-4E71-8FC5-50BF3545460A}" srcOrd="0" destOrd="0" parTransId="{F63BA7AE-743F-4473-BBB2-B8653B6442BD}" sibTransId="{D2D4BC11-E734-4540-B737-BAE4D954FAF2}"/>
    <dgm:cxn modelId="{AE38CF20-B12C-4941-9E56-1F0695354879}" srcId="{AE8582A4-64B8-4147-9CD2-BC16DA4B32F2}" destId="{73527E46-BED8-4E59-A8BD-325E3F3E2204}" srcOrd="2" destOrd="0" parTransId="{1D9EDB42-137C-4B1D-996A-BCBCE9BC372A}" sibTransId="{94470780-3BB7-43C2-9BD5-3616DE9297B0}"/>
    <dgm:cxn modelId="{26751302-96A8-4129-BE38-6C1903E68822}" srcId="{80DEDEC4-8CE8-4A5C-9FB7-83FD184ECA1F}" destId="{26F0F3E8-C1DC-46A3-8B4D-F0F5DF057E46}" srcOrd="0" destOrd="0" parTransId="{11EC8DF6-D681-445E-995D-0844A43EFE1D}" sibTransId="{DD5AC106-9C98-407F-BAE1-D230739B1D21}"/>
    <dgm:cxn modelId="{18898F4A-8791-4CCD-A51D-04FEE128C354}" type="presParOf" srcId="{F5B71EA0-5882-406E-914C-5506F455ECDE}" destId="{8090C81F-7BA8-49F2-BB0E-7FC5B3948861}" srcOrd="0" destOrd="0" presId="urn:microsoft.com/office/officeart/2005/8/layout/chevron2"/>
    <dgm:cxn modelId="{88F40EEC-CB0A-4D66-AD4A-42228182DB99}" type="presParOf" srcId="{8090C81F-7BA8-49F2-BB0E-7FC5B3948861}" destId="{411E2F31-5BF3-4BEA-B903-0FAC90CCBD3A}" srcOrd="0" destOrd="0" presId="urn:microsoft.com/office/officeart/2005/8/layout/chevron2"/>
    <dgm:cxn modelId="{4CC6071C-6180-420D-AAF4-BDFF761ED325}" type="presParOf" srcId="{8090C81F-7BA8-49F2-BB0E-7FC5B3948861}" destId="{A5257A39-9758-4F8E-8781-4720DDBFBFC4}" srcOrd="1" destOrd="0" presId="urn:microsoft.com/office/officeart/2005/8/layout/chevron2"/>
    <dgm:cxn modelId="{C550DB78-E198-4F2D-9AEE-EDFCD5ED5268}" type="presParOf" srcId="{F5B71EA0-5882-406E-914C-5506F455ECDE}" destId="{D544754F-A506-4DEA-8922-833DBEDA1330}" srcOrd="1" destOrd="0" presId="urn:microsoft.com/office/officeart/2005/8/layout/chevron2"/>
    <dgm:cxn modelId="{00C66019-DB77-4EBB-845E-5BE1E17819F3}" type="presParOf" srcId="{F5B71EA0-5882-406E-914C-5506F455ECDE}" destId="{D55E5F2E-AF80-4E6B-9FA3-A77C8CBE9F6F}" srcOrd="2" destOrd="0" presId="urn:microsoft.com/office/officeart/2005/8/layout/chevron2"/>
    <dgm:cxn modelId="{0E674FC4-FCD5-416E-B758-F02C189E7415}" type="presParOf" srcId="{D55E5F2E-AF80-4E6B-9FA3-A77C8CBE9F6F}" destId="{12B64863-02B7-42B7-9B45-354CC30DE0A0}" srcOrd="0" destOrd="0" presId="urn:microsoft.com/office/officeart/2005/8/layout/chevron2"/>
    <dgm:cxn modelId="{F18721B3-5A20-4824-B745-3CDB87E6F149}" type="presParOf" srcId="{D55E5F2E-AF80-4E6B-9FA3-A77C8CBE9F6F}" destId="{A27FEBF4-41B5-47E2-9BFC-7E6833BA9EBB}" srcOrd="1" destOrd="0" presId="urn:microsoft.com/office/officeart/2005/8/layout/chevron2"/>
    <dgm:cxn modelId="{4B29D2AD-2A04-42AE-AF7B-0B4CC9AB4E26}" type="presParOf" srcId="{F5B71EA0-5882-406E-914C-5506F455ECDE}" destId="{6664E8C7-D44D-4894-A9F9-FBDB06CBD5D8}" srcOrd="3" destOrd="0" presId="urn:microsoft.com/office/officeart/2005/8/layout/chevron2"/>
    <dgm:cxn modelId="{6EA30936-A8F6-48F2-8D45-7E0F18426F9C}" type="presParOf" srcId="{F5B71EA0-5882-406E-914C-5506F455ECDE}" destId="{D57F5FD3-48FA-4D5C-9130-E52F4B4CEAB9}" srcOrd="4" destOrd="0" presId="urn:microsoft.com/office/officeart/2005/8/layout/chevron2"/>
    <dgm:cxn modelId="{0BD61B8F-FD33-44FB-B8D5-0C3FB9D7B8C7}" type="presParOf" srcId="{D57F5FD3-48FA-4D5C-9130-E52F4B4CEAB9}" destId="{AFFD890B-57AB-4919-B34E-401B6F60C610}" srcOrd="0" destOrd="0" presId="urn:microsoft.com/office/officeart/2005/8/layout/chevron2"/>
    <dgm:cxn modelId="{1526BF08-2F93-4646-AD9A-8801731A28C1}" type="presParOf" srcId="{D57F5FD3-48FA-4D5C-9130-E52F4B4CEAB9}" destId="{F9DC0F9E-FE04-4EEA-B7C7-9199D775CDE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E8582A4-64B8-4147-9CD2-BC16DA4B32F2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515C6D-915F-4BC8-A45E-54A150CB28FC}">
      <dgm:prSet phldrT="[Текст]"/>
      <dgm:spPr/>
      <dgm:t>
        <a:bodyPr/>
        <a:lstStyle/>
        <a:p>
          <a:r>
            <a:rPr lang="ru-RU" dirty="0"/>
            <a:t>1</a:t>
          </a:r>
        </a:p>
      </dgm:t>
    </dgm:pt>
    <dgm:pt modelId="{05A120ED-DBD1-458C-8779-4E15D20DA3AF}" type="parTrans" cxnId="{65FBF2D4-29B2-482D-892E-C01D07755C57}">
      <dgm:prSet/>
      <dgm:spPr/>
      <dgm:t>
        <a:bodyPr/>
        <a:lstStyle/>
        <a:p>
          <a:endParaRPr lang="ru-RU"/>
        </a:p>
      </dgm:t>
    </dgm:pt>
    <dgm:pt modelId="{78E40AD7-3A04-436B-8B55-76D6B3D459FB}" type="sibTrans" cxnId="{65FBF2D4-29B2-482D-892E-C01D07755C57}">
      <dgm:prSet/>
      <dgm:spPr/>
      <dgm:t>
        <a:bodyPr/>
        <a:lstStyle/>
        <a:p>
          <a:endParaRPr lang="ru-RU"/>
        </a:p>
      </dgm:t>
    </dgm:pt>
    <dgm:pt modelId="{5C6B110C-CDCB-4EB6-BA08-82AD023F222E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Каждому педагогу весь учебный год с одной подгруппой класса реализовать всю универсальную программу предмета</a:t>
          </a:r>
        </a:p>
      </dgm:t>
    </dgm:pt>
    <dgm:pt modelId="{730EF423-8605-4161-8D11-38244F733836}" type="parTrans" cxnId="{1F4E0158-1040-44C6-A3D5-40452462D8F7}">
      <dgm:prSet/>
      <dgm:spPr/>
      <dgm:t>
        <a:bodyPr/>
        <a:lstStyle/>
        <a:p>
          <a:endParaRPr lang="ru-RU"/>
        </a:p>
      </dgm:t>
    </dgm:pt>
    <dgm:pt modelId="{DC34B6AA-4731-4F0D-9F36-2A3131095682}" type="sibTrans" cxnId="{1F4E0158-1040-44C6-A3D5-40452462D8F7}">
      <dgm:prSet/>
      <dgm:spPr/>
      <dgm:t>
        <a:bodyPr/>
        <a:lstStyle/>
        <a:p>
          <a:endParaRPr lang="ru-RU"/>
        </a:p>
      </dgm:t>
    </dgm:pt>
    <dgm:pt modelId="{80DEDEC4-8CE8-4A5C-9FB7-83FD184ECA1F}">
      <dgm:prSet phldrT="[Текст]"/>
      <dgm:spPr/>
      <dgm:t>
        <a:bodyPr/>
        <a:lstStyle/>
        <a:p>
          <a:r>
            <a:rPr lang="ru-RU" dirty="0"/>
            <a:t>2</a:t>
          </a:r>
        </a:p>
      </dgm:t>
    </dgm:pt>
    <dgm:pt modelId="{74A70B8E-08A4-4AAE-835F-1511E393A6C3}" type="parTrans" cxnId="{2ABE1320-D8FA-467A-97DE-D8B0332B81A4}">
      <dgm:prSet/>
      <dgm:spPr/>
      <dgm:t>
        <a:bodyPr/>
        <a:lstStyle/>
        <a:p>
          <a:endParaRPr lang="ru-RU"/>
        </a:p>
      </dgm:t>
    </dgm:pt>
    <dgm:pt modelId="{5EB93D75-FB15-4B38-8D9E-7E603B754CE4}" type="sibTrans" cxnId="{2ABE1320-D8FA-467A-97DE-D8B0332B81A4}">
      <dgm:prSet/>
      <dgm:spPr/>
      <dgm:t>
        <a:bodyPr/>
        <a:lstStyle/>
        <a:p>
          <a:endParaRPr lang="ru-RU"/>
        </a:p>
      </dgm:t>
    </dgm:pt>
    <dgm:pt modelId="{26F0F3E8-C1DC-46A3-8B4D-F0F5DF057E46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Каждому педагогу с одной подгруппой класса реализовать отдельные модули универсальной программы предмета, но при этом количество часов на реализацию выбранных модулей у двух педагогов</a:t>
          </a:r>
        </a:p>
      </dgm:t>
    </dgm:pt>
    <dgm:pt modelId="{11EC8DF6-D681-445E-995D-0844A43EFE1D}" type="parTrans" cxnId="{26751302-96A8-4129-BE38-6C1903E68822}">
      <dgm:prSet/>
      <dgm:spPr/>
      <dgm:t>
        <a:bodyPr/>
        <a:lstStyle/>
        <a:p>
          <a:endParaRPr lang="ru-RU"/>
        </a:p>
      </dgm:t>
    </dgm:pt>
    <dgm:pt modelId="{DD5AC106-9C98-407F-BAE1-D230739B1D21}" type="sibTrans" cxnId="{26751302-96A8-4129-BE38-6C1903E68822}">
      <dgm:prSet/>
      <dgm:spPr/>
      <dgm:t>
        <a:bodyPr/>
        <a:lstStyle/>
        <a:p>
          <a:endParaRPr lang="ru-RU"/>
        </a:p>
      </dgm:t>
    </dgm:pt>
    <dgm:pt modelId="{73527E46-BED8-4E59-A8BD-325E3F3E2204}">
      <dgm:prSet phldrT="[Текст]"/>
      <dgm:spPr/>
      <dgm:t>
        <a:bodyPr/>
        <a:lstStyle/>
        <a:p>
          <a:r>
            <a:rPr lang="ru-RU" dirty="0"/>
            <a:t>3</a:t>
          </a:r>
        </a:p>
      </dgm:t>
    </dgm:pt>
    <dgm:pt modelId="{1D9EDB42-137C-4B1D-996A-BCBCE9BC372A}" type="parTrans" cxnId="{AE38CF20-B12C-4941-9E56-1F0695354879}">
      <dgm:prSet/>
      <dgm:spPr/>
      <dgm:t>
        <a:bodyPr/>
        <a:lstStyle/>
        <a:p>
          <a:endParaRPr lang="ru-RU"/>
        </a:p>
      </dgm:t>
    </dgm:pt>
    <dgm:pt modelId="{94470780-3BB7-43C2-9BD5-3616DE9297B0}" type="sibTrans" cxnId="{AE38CF20-B12C-4941-9E56-1F0695354879}">
      <dgm:prSet/>
      <dgm:spPr/>
      <dgm:t>
        <a:bodyPr/>
        <a:lstStyle/>
        <a:p>
          <a:endParaRPr lang="ru-RU"/>
        </a:p>
      </dgm:t>
    </dgm:pt>
    <dgm:pt modelId="{A6F207C4-F86B-4E71-8FC5-50BF3545460A}">
      <dgm:prSet phldrT="[Текст]" custT="1"/>
      <dgm:spPr/>
      <dgm:t>
        <a:bodyPr/>
        <a:lstStyle/>
        <a:p>
          <a:pPr algn="just"/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Обмен группами может осуществляться лишь в рамках отдельных тем</a:t>
          </a:r>
        </a:p>
      </dgm:t>
    </dgm:pt>
    <dgm:pt modelId="{F63BA7AE-743F-4473-BBB2-B8653B6442BD}" type="parTrans" cxnId="{B87097CE-430B-494C-868E-22F9F8CCE160}">
      <dgm:prSet/>
      <dgm:spPr/>
      <dgm:t>
        <a:bodyPr/>
        <a:lstStyle/>
        <a:p>
          <a:endParaRPr lang="ru-RU"/>
        </a:p>
      </dgm:t>
    </dgm:pt>
    <dgm:pt modelId="{D2D4BC11-E734-4540-B737-BAE4D954FAF2}" type="sibTrans" cxnId="{B87097CE-430B-494C-868E-22F9F8CCE160}">
      <dgm:prSet/>
      <dgm:spPr/>
      <dgm:t>
        <a:bodyPr/>
        <a:lstStyle/>
        <a:p>
          <a:endParaRPr lang="ru-RU"/>
        </a:p>
      </dgm:t>
    </dgm:pt>
    <dgm:pt modelId="{572A34FC-9AAC-4B39-B068-258A73A01898}">
      <dgm:prSet/>
      <dgm:spPr/>
      <dgm:t>
        <a:bodyPr/>
        <a:lstStyle/>
        <a:p>
          <a:r>
            <a:rPr lang="ru-RU" dirty="0"/>
            <a:t>4</a:t>
          </a:r>
        </a:p>
      </dgm:t>
    </dgm:pt>
    <dgm:pt modelId="{99945C9A-3037-4A82-97F2-BF6700106871}" type="parTrans" cxnId="{A825E56F-E4D0-4B22-875B-767CCF73A625}">
      <dgm:prSet/>
      <dgm:spPr/>
      <dgm:t>
        <a:bodyPr/>
        <a:lstStyle/>
        <a:p>
          <a:endParaRPr lang="ru-RU"/>
        </a:p>
      </dgm:t>
    </dgm:pt>
    <dgm:pt modelId="{D1D011C9-8CE1-46CF-B3AA-019D3CF014F2}" type="sibTrans" cxnId="{A825E56F-E4D0-4B22-875B-767CCF73A625}">
      <dgm:prSet/>
      <dgm:spPr/>
      <dgm:t>
        <a:bodyPr/>
        <a:lstStyle/>
        <a:p>
          <a:endParaRPr lang="ru-RU"/>
        </a:p>
      </dgm:t>
    </dgm:pt>
    <dgm:pt modelId="{20E634D8-98A2-4B52-9DCB-D11C8DE67962}">
      <dgm:prSet custT="1"/>
      <dgm:spPr/>
      <dgm:t>
        <a:bodyPr/>
        <a:lstStyle/>
        <a:p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Каждому педагогу работать с каждой из подгрупп в течение учебного года в соответствии со своей специализацией, но для освоения обучающимися отдельных тем программы использовать ресурсы «Точек роста» и «</a:t>
          </a:r>
          <a:r>
            <a:rPr lang="ru-RU" sz="2200" dirty="0" err="1">
              <a:latin typeface="Times New Roman" panose="02020603050405020304" pitchFamily="18" charset="0"/>
              <a:cs typeface="Times New Roman" panose="02020603050405020304" pitchFamily="18" charset="0"/>
            </a:rPr>
            <a:t>Кванториума</a:t>
          </a:r>
          <a:r>
            <a:rPr lang="ru-RU" sz="2200" dirty="0">
              <a:latin typeface="Times New Roman" panose="02020603050405020304" pitchFamily="18" charset="0"/>
              <a:cs typeface="Times New Roman" panose="02020603050405020304" pitchFamily="18" charset="0"/>
            </a:rPr>
            <a:t>»</a:t>
          </a:r>
        </a:p>
      </dgm:t>
    </dgm:pt>
    <dgm:pt modelId="{9245A2E9-9713-430E-BC0B-9BAFBA967F05}" type="parTrans" cxnId="{E49E2056-9EF9-4FB9-8116-7D66FDFC7765}">
      <dgm:prSet/>
      <dgm:spPr/>
      <dgm:t>
        <a:bodyPr/>
        <a:lstStyle/>
        <a:p>
          <a:endParaRPr lang="ru-RU"/>
        </a:p>
      </dgm:t>
    </dgm:pt>
    <dgm:pt modelId="{8C40496A-7410-4BA2-BB9C-4A2BEFEC2F11}" type="sibTrans" cxnId="{E49E2056-9EF9-4FB9-8116-7D66FDFC7765}">
      <dgm:prSet/>
      <dgm:spPr/>
      <dgm:t>
        <a:bodyPr/>
        <a:lstStyle/>
        <a:p>
          <a:endParaRPr lang="ru-RU"/>
        </a:p>
      </dgm:t>
    </dgm:pt>
    <dgm:pt modelId="{F5B71EA0-5882-406E-914C-5506F455ECDE}" type="pres">
      <dgm:prSet presAssocID="{AE8582A4-64B8-4147-9CD2-BC16DA4B32F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090C81F-7BA8-49F2-BB0E-7FC5B3948861}" type="pres">
      <dgm:prSet presAssocID="{01515C6D-915F-4BC8-A45E-54A150CB28FC}" presName="composite" presStyleCnt="0"/>
      <dgm:spPr/>
    </dgm:pt>
    <dgm:pt modelId="{411E2F31-5BF3-4BEA-B903-0FAC90CCBD3A}" type="pres">
      <dgm:prSet presAssocID="{01515C6D-915F-4BC8-A45E-54A150CB28FC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257A39-9758-4F8E-8781-4720DDBFBFC4}" type="pres">
      <dgm:prSet presAssocID="{01515C6D-915F-4BC8-A45E-54A150CB28FC}" presName="descendantText" presStyleLbl="alignAcc1" presStyleIdx="0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44754F-A506-4DEA-8922-833DBEDA1330}" type="pres">
      <dgm:prSet presAssocID="{78E40AD7-3A04-436B-8B55-76D6B3D459FB}" presName="sp" presStyleCnt="0"/>
      <dgm:spPr/>
    </dgm:pt>
    <dgm:pt modelId="{D55E5F2E-AF80-4E6B-9FA3-A77C8CBE9F6F}" type="pres">
      <dgm:prSet presAssocID="{80DEDEC4-8CE8-4A5C-9FB7-83FD184ECA1F}" presName="composite" presStyleCnt="0"/>
      <dgm:spPr/>
    </dgm:pt>
    <dgm:pt modelId="{12B64863-02B7-42B7-9B45-354CC30DE0A0}" type="pres">
      <dgm:prSet presAssocID="{80DEDEC4-8CE8-4A5C-9FB7-83FD184ECA1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7FEBF4-41B5-47E2-9BFC-7E6833BA9EBB}" type="pres">
      <dgm:prSet presAssocID="{80DEDEC4-8CE8-4A5C-9FB7-83FD184ECA1F}" presName="descendantText" presStyleLbl="alignAcc1" presStyleIdx="1" presStyleCnt="4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64E8C7-D44D-4894-A9F9-FBDB06CBD5D8}" type="pres">
      <dgm:prSet presAssocID="{5EB93D75-FB15-4B38-8D9E-7E603B754CE4}" presName="sp" presStyleCnt="0"/>
      <dgm:spPr/>
    </dgm:pt>
    <dgm:pt modelId="{D57F5FD3-48FA-4D5C-9130-E52F4B4CEAB9}" type="pres">
      <dgm:prSet presAssocID="{73527E46-BED8-4E59-A8BD-325E3F3E2204}" presName="composite" presStyleCnt="0"/>
      <dgm:spPr/>
    </dgm:pt>
    <dgm:pt modelId="{AFFD890B-57AB-4919-B34E-401B6F60C610}" type="pres">
      <dgm:prSet presAssocID="{73527E46-BED8-4E59-A8BD-325E3F3E220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DC0F9E-FE04-4EEA-B7C7-9199D775CDE8}" type="pres">
      <dgm:prSet presAssocID="{73527E46-BED8-4E59-A8BD-325E3F3E2204}" presName="descendantText" presStyleLbl="alignAcc1" presStyleIdx="2" presStyleCnt="4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17715-DF1D-4751-928C-ABE6F0C2B31A}" type="pres">
      <dgm:prSet presAssocID="{94470780-3BB7-43C2-9BD5-3616DE9297B0}" presName="sp" presStyleCnt="0"/>
      <dgm:spPr/>
    </dgm:pt>
    <dgm:pt modelId="{10444959-6907-4CDB-A2A9-828CE2D2F250}" type="pres">
      <dgm:prSet presAssocID="{572A34FC-9AAC-4B39-B068-258A73A01898}" presName="composite" presStyleCnt="0"/>
      <dgm:spPr/>
    </dgm:pt>
    <dgm:pt modelId="{5B8913B2-3C62-40B9-81F6-E8BFAEA2D375}" type="pres">
      <dgm:prSet presAssocID="{572A34FC-9AAC-4B39-B068-258A73A01898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592E13E-69EB-4571-9196-A0A0E3DE451B}" type="pres">
      <dgm:prSet presAssocID="{572A34FC-9AAC-4B39-B068-258A73A01898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281EAAE-D96D-4696-B206-DB08A2B8B4E7}" type="presOf" srcId="{AE8582A4-64B8-4147-9CD2-BC16DA4B32F2}" destId="{F5B71EA0-5882-406E-914C-5506F455ECDE}" srcOrd="0" destOrd="0" presId="urn:microsoft.com/office/officeart/2005/8/layout/chevron2"/>
    <dgm:cxn modelId="{A1271361-1116-4142-97E3-D7972A979BEC}" type="presOf" srcId="{5C6B110C-CDCB-4EB6-BA08-82AD023F222E}" destId="{A5257A39-9758-4F8E-8781-4720DDBFBFC4}" srcOrd="0" destOrd="0" presId="urn:microsoft.com/office/officeart/2005/8/layout/chevron2"/>
    <dgm:cxn modelId="{88BFC2C7-D8F3-4611-88ED-06CB33DAE8AA}" type="presOf" srcId="{26F0F3E8-C1DC-46A3-8B4D-F0F5DF057E46}" destId="{A27FEBF4-41B5-47E2-9BFC-7E6833BA9EBB}" srcOrd="0" destOrd="0" presId="urn:microsoft.com/office/officeart/2005/8/layout/chevron2"/>
    <dgm:cxn modelId="{A825E56F-E4D0-4B22-875B-767CCF73A625}" srcId="{AE8582A4-64B8-4147-9CD2-BC16DA4B32F2}" destId="{572A34FC-9AAC-4B39-B068-258A73A01898}" srcOrd="3" destOrd="0" parTransId="{99945C9A-3037-4A82-97F2-BF6700106871}" sibTransId="{D1D011C9-8CE1-46CF-B3AA-019D3CF014F2}"/>
    <dgm:cxn modelId="{769670BE-EFCF-4727-BC13-26F91D3A9D38}" type="presOf" srcId="{A6F207C4-F86B-4E71-8FC5-50BF3545460A}" destId="{F9DC0F9E-FE04-4EEA-B7C7-9199D775CDE8}" srcOrd="0" destOrd="0" presId="urn:microsoft.com/office/officeart/2005/8/layout/chevron2"/>
    <dgm:cxn modelId="{65FBF2D4-29B2-482D-892E-C01D07755C57}" srcId="{AE8582A4-64B8-4147-9CD2-BC16DA4B32F2}" destId="{01515C6D-915F-4BC8-A45E-54A150CB28FC}" srcOrd="0" destOrd="0" parTransId="{05A120ED-DBD1-458C-8779-4E15D20DA3AF}" sibTransId="{78E40AD7-3A04-436B-8B55-76D6B3D459FB}"/>
    <dgm:cxn modelId="{8000FB23-7BBF-476F-80B2-DEBE0157CF4E}" type="presOf" srcId="{572A34FC-9AAC-4B39-B068-258A73A01898}" destId="{5B8913B2-3C62-40B9-81F6-E8BFAEA2D375}" srcOrd="0" destOrd="0" presId="urn:microsoft.com/office/officeart/2005/8/layout/chevron2"/>
    <dgm:cxn modelId="{37230D55-7C0E-47DB-8B85-BA97E68E6504}" type="presOf" srcId="{80DEDEC4-8CE8-4A5C-9FB7-83FD184ECA1F}" destId="{12B64863-02B7-42B7-9B45-354CC30DE0A0}" srcOrd="0" destOrd="0" presId="urn:microsoft.com/office/officeart/2005/8/layout/chevron2"/>
    <dgm:cxn modelId="{1F4E0158-1040-44C6-A3D5-40452462D8F7}" srcId="{01515C6D-915F-4BC8-A45E-54A150CB28FC}" destId="{5C6B110C-CDCB-4EB6-BA08-82AD023F222E}" srcOrd="0" destOrd="0" parTransId="{730EF423-8605-4161-8D11-38244F733836}" sibTransId="{DC34B6AA-4731-4F0D-9F36-2A3131095682}"/>
    <dgm:cxn modelId="{2ABE1320-D8FA-467A-97DE-D8B0332B81A4}" srcId="{AE8582A4-64B8-4147-9CD2-BC16DA4B32F2}" destId="{80DEDEC4-8CE8-4A5C-9FB7-83FD184ECA1F}" srcOrd="1" destOrd="0" parTransId="{74A70B8E-08A4-4AAE-835F-1511E393A6C3}" sibTransId="{5EB93D75-FB15-4B38-8D9E-7E603B754CE4}"/>
    <dgm:cxn modelId="{BEA7BC38-F27A-4B96-ADFE-315C54A70B56}" type="presOf" srcId="{01515C6D-915F-4BC8-A45E-54A150CB28FC}" destId="{411E2F31-5BF3-4BEA-B903-0FAC90CCBD3A}" srcOrd="0" destOrd="0" presId="urn:microsoft.com/office/officeart/2005/8/layout/chevron2"/>
    <dgm:cxn modelId="{E49E2056-9EF9-4FB9-8116-7D66FDFC7765}" srcId="{572A34FC-9AAC-4B39-B068-258A73A01898}" destId="{20E634D8-98A2-4B52-9DCB-D11C8DE67962}" srcOrd="0" destOrd="0" parTransId="{9245A2E9-9713-430E-BC0B-9BAFBA967F05}" sibTransId="{8C40496A-7410-4BA2-BB9C-4A2BEFEC2F11}"/>
    <dgm:cxn modelId="{78FB7307-BE9B-497E-8D01-F3C902E26096}" type="presOf" srcId="{73527E46-BED8-4E59-A8BD-325E3F3E2204}" destId="{AFFD890B-57AB-4919-B34E-401B6F60C610}" srcOrd="0" destOrd="0" presId="urn:microsoft.com/office/officeart/2005/8/layout/chevron2"/>
    <dgm:cxn modelId="{57FFF97F-EFF7-4499-A47E-EA9A12B19367}" type="presOf" srcId="{20E634D8-98A2-4B52-9DCB-D11C8DE67962}" destId="{7592E13E-69EB-4571-9196-A0A0E3DE451B}" srcOrd="0" destOrd="0" presId="urn:microsoft.com/office/officeart/2005/8/layout/chevron2"/>
    <dgm:cxn modelId="{B87097CE-430B-494C-868E-22F9F8CCE160}" srcId="{73527E46-BED8-4E59-A8BD-325E3F3E2204}" destId="{A6F207C4-F86B-4E71-8FC5-50BF3545460A}" srcOrd="0" destOrd="0" parTransId="{F63BA7AE-743F-4473-BBB2-B8653B6442BD}" sibTransId="{D2D4BC11-E734-4540-B737-BAE4D954FAF2}"/>
    <dgm:cxn modelId="{AE38CF20-B12C-4941-9E56-1F0695354879}" srcId="{AE8582A4-64B8-4147-9CD2-BC16DA4B32F2}" destId="{73527E46-BED8-4E59-A8BD-325E3F3E2204}" srcOrd="2" destOrd="0" parTransId="{1D9EDB42-137C-4B1D-996A-BCBCE9BC372A}" sibTransId="{94470780-3BB7-43C2-9BD5-3616DE9297B0}"/>
    <dgm:cxn modelId="{26751302-96A8-4129-BE38-6C1903E68822}" srcId="{80DEDEC4-8CE8-4A5C-9FB7-83FD184ECA1F}" destId="{26F0F3E8-C1DC-46A3-8B4D-F0F5DF057E46}" srcOrd="0" destOrd="0" parTransId="{11EC8DF6-D681-445E-995D-0844A43EFE1D}" sibTransId="{DD5AC106-9C98-407F-BAE1-D230739B1D21}"/>
    <dgm:cxn modelId="{18898F4A-8791-4CCD-A51D-04FEE128C354}" type="presParOf" srcId="{F5B71EA0-5882-406E-914C-5506F455ECDE}" destId="{8090C81F-7BA8-49F2-BB0E-7FC5B3948861}" srcOrd="0" destOrd="0" presId="urn:microsoft.com/office/officeart/2005/8/layout/chevron2"/>
    <dgm:cxn modelId="{88F40EEC-CB0A-4D66-AD4A-42228182DB99}" type="presParOf" srcId="{8090C81F-7BA8-49F2-BB0E-7FC5B3948861}" destId="{411E2F31-5BF3-4BEA-B903-0FAC90CCBD3A}" srcOrd="0" destOrd="0" presId="urn:microsoft.com/office/officeart/2005/8/layout/chevron2"/>
    <dgm:cxn modelId="{4CC6071C-6180-420D-AAF4-BDFF761ED325}" type="presParOf" srcId="{8090C81F-7BA8-49F2-BB0E-7FC5B3948861}" destId="{A5257A39-9758-4F8E-8781-4720DDBFBFC4}" srcOrd="1" destOrd="0" presId="urn:microsoft.com/office/officeart/2005/8/layout/chevron2"/>
    <dgm:cxn modelId="{C550DB78-E198-4F2D-9AEE-EDFCD5ED5268}" type="presParOf" srcId="{F5B71EA0-5882-406E-914C-5506F455ECDE}" destId="{D544754F-A506-4DEA-8922-833DBEDA1330}" srcOrd="1" destOrd="0" presId="urn:microsoft.com/office/officeart/2005/8/layout/chevron2"/>
    <dgm:cxn modelId="{00C66019-DB77-4EBB-845E-5BE1E17819F3}" type="presParOf" srcId="{F5B71EA0-5882-406E-914C-5506F455ECDE}" destId="{D55E5F2E-AF80-4E6B-9FA3-A77C8CBE9F6F}" srcOrd="2" destOrd="0" presId="urn:microsoft.com/office/officeart/2005/8/layout/chevron2"/>
    <dgm:cxn modelId="{0E674FC4-FCD5-416E-B758-F02C189E7415}" type="presParOf" srcId="{D55E5F2E-AF80-4E6B-9FA3-A77C8CBE9F6F}" destId="{12B64863-02B7-42B7-9B45-354CC30DE0A0}" srcOrd="0" destOrd="0" presId="urn:microsoft.com/office/officeart/2005/8/layout/chevron2"/>
    <dgm:cxn modelId="{F18721B3-5A20-4824-B745-3CDB87E6F149}" type="presParOf" srcId="{D55E5F2E-AF80-4E6B-9FA3-A77C8CBE9F6F}" destId="{A27FEBF4-41B5-47E2-9BFC-7E6833BA9EBB}" srcOrd="1" destOrd="0" presId="urn:microsoft.com/office/officeart/2005/8/layout/chevron2"/>
    <dgm:cxn modelId="{4B29D2AD-2A04-42AE-AF7B-0B4CC9AB4E26}" type="presParOf" srcId="{F5B71EA0-5882-406E-914C-5506F455ECDE}" destId="{6664E8C7-D44D-4894-A9F9-FBDB06CBD5D8}" srcOrd="3" destOrd="0" presId="urn:microsoft.com/office/officeart/2005/8/layout/chevron2"/>
    <dgm:cxn modelId="{6EA30936-A8F6-48F2-8D45-7E0F18426F9C}" type="presParOf" srcId="{F5B71EA0-5882-406E-914C-5506F455ECDE}" destId="{D57F5FD3-48FA-4D5C-9130-E52F4B4CEAB9}" srcOrd="4" destOrd="0" presId="urn:microsoft.com/office/officeart/2005/8/layout/chevron2"/>
    <dgm:cxn modelId="{0BD61B8F-FD33-44FB-B8D5-0C3FB9D7B8C7}" type="presParOf" srcId="{D57F5FD3-48FA-4D5C-9130-E52F4B4CEAB9}" destId="{AFFD890B-57AB-4919-B34E-401B6F60C610}" srcOrd="0" destOrd="0" presId="urn:microsoft.com/office/officeart/2005/8/layout/chevron2"/>
    <dgm:cxn modelId="{1526BF08-2F93-4646-AD9A-8801731A28C1}" type="presParOf" srcId="{D57F5FD3-48FA-4D5C-9130-E52F4B4CEAB9}" destId="{F9DC0F9E-FE04-4EEA-B7C7-9199D775CDE8}" srcOrd="1" destOrd="0" presId="urn:microsoft.com/office/officeart/2005/8/layout/chevron2"/>
    <dgm:cxn modelId="{E12F64A8-A482-4915-AEA5-0A00699A6381}" type="presParOf" srcId="{F5B71EA0-5882-406E-914C-5506F455ECDE}" destId="{98017715-DF1D-4751-928C-ABE6F0C2B31A}" srcOrd="5" destOrd="0" presId="urn:microsoft.com/office/officeart/2005/8/layout/chevron2"/>
    <dgm:cxn modelId="{BF692D3A-9853-4F3A-AADF-1E46296340F0}" type="presParOf" srcId="{F5B71EA0-5882-406E-914C-5506F455ECDE}" destId="{10444959-6907-4CDB-A2A9-828CE2D2F250}" srcOrd="6" destOrd="0" presId="urn:microsoft.com/office/officeart/2005/8/layout/chevron2"/>
    <dgm:cxn modelId="{678C913E-4E0B-4FA3-958A-3F6AD0F5C867}" type="presParOf" srcId="{10444959-6907-4CDB-A2A9-828CE2D2F250}" destId="{5B8913B2-3C62-40B9-81F6-E8BFAEA2D375}" srcOrd="0" destOrd="0" presId="urn:microsoft.com/office/officeart/2005/8/layout/chevron2"/>
    <dgm:cxn modelId="{9AAD82F5-9DFE-41BD-8E16-943B6BCC8382}" type="presParOf" srcId="{10444959-6907-4CDB-A2A9-828CE2D2F250}" destId="{7592E13E-69EB-4571-9196-A0A0E3DE451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84DF26-EF86-43B5-A48D-571F637966CA}">
      <dsp:nvSpPr>
        <dsp:cNvPr id="0" name=""/>
        <dsp:cNvSpPr/>
      </dsp:nvSpPr>
      <dsp:spPr>
        <a:xfrm rot="5400000">
          <a:off x="-295213" y="300778"/>
          <a:ext cx="1968091" cy="1377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1</a:t>
          </a:r>
        </a:p>
      </dsp:txBody>
      <dsp:txXfrm rot="-5400000">
        <a:off x="1" y="694396"/>
        <a:ext cx="1377664" cy="590427"/>
      </dsp:txXfrm>
    </dsp:sp>
    <dsp:sp modelId="{EA03CD41-F221-45DA-BC7E-3DC3F002D832}">
      <dsp:nvSpPr>
        <dsp:cNvPr id="0" name=""/>
        <dsp:cNvSpPr/>
      </dsp:nvSpPr>
      <dsp:spPr>
        <a:xfrm rot="5400000">
          <a:off x="5910586" y="-4527356"/>
          <a:ext cx="1279259" cy="10345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в контекст создания и использования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современных и традиционных  технологий, технологической эволюции человечества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ее закономерностей, современных тенденций, сущности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инновационной деятельности</a:t>
          </a:r>
        </a:p>
      </dsp:txBody>
      <dsp:txXfrm rot="-5400000">
        <a:off x="1377664" y="68014"/>
        <a:ext cx="10282655" cy="1154363"/>
      </dsp:txXfrm>
    </dsp:sp>
    <dsp:sp modelId="{A57BFD9A-D938-43EC-A1CF-F220CB14547E}">
      <dsp:nvSpPr>
        <dsp:cNvPr id="0" name=""/>
        <dsp:cNvSpPr/>
      </dsp:nvSpPr>
      <dsp:spPr>
        <a:xfrm rot="5400000">
          <a:off x="-295213" y="2078377"/>
          <a:ext cx="1968091" cy="1377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2</a:t>
          </a:r>
        </a:p>
      </dsp:txBody>
      <dsp:txXfrm rot="-5400000">
        <a:off x="1" y="2471995"/>
        <a:ext cx="1377664" cy="590427"/>
      </dsp:txXfrm>
    </dsp:sp>
    <dsp:sp modelId="{74D1CA9F-9F28-4EEA-A231-96B113BD12EC}">
      <dsp:nvSpPr>
        <dsp:cNvPr id="0" name=""/>
        <dsp:cNvSpPr/>
      </dsp:nvSpPr>
      <dsp:spPr>
        <a:xfrm rot="5400000">
          <a:off x="5910586" y="-2749757"/>
          <a:ext cx="1279259" cy="10345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Получение опыта </a:t>
          </a: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персонифицированного действия и трудовое воспитание 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процессе разработки технологических решений и их применения, изучения и анализа меняющихся потребностей человека и общества</a:t>
          </a:r>
        </a:p>
      </dsp:txBody>
      <dsp:txXfrm rot="-5400000">
        <a:off x="1377664" y="1845613"/>
        <a:ext cx="10282655" cy="1154363"/>
      </dsp:txXfrm>
    </dsp:sp>
    <dsp:sp modelId="{AB3CB99A-0CDA-4C4B-B1BD-71669A0DEC00}">
      <dsp:nvSpPr>
        <dsp:cNvPr id="0" name=""/>
        <dsp:cNvSpPr/>
      </dsp:nvSpPr>
      <dsp:spPr>
        <a:xfrm rot="5400000">
          <a:off x="-295213" y="3855976"/>
          <a:ext cx="1968091" cy="137766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3</a:t>
          </a:r>
        </a:p>
      </dsp:txBody>
      <dsp:txXfrm rot="-5400000">
        <a:off x="1" y="4249594"/>
        <a:ext cx="1377664" cy="590427"/>
      </dsp:txXfrm>
    </dsp:sp>
    <dsp:sp modelId="{1A14679C-1A9D-4AA9-8566-C0D702E7B987}">
      <dsp:nvSpPr>
        <dsp:cNvPr id="0" name=""/>
        <dsp:cNvSpPr/>
      </dsp:nvSpPr>
      <dsp:spPr>
        <a:xfrm rot="5400000">
          <a:off x="5910586" y="-972158"/>
          <a:ext cx="1279259" cy="1034510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just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Введение в мир профессий</a:t>
          </a:r>
          <a:r>
            <a:rPr lang="ru-RU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, включая профессии будущего, профессиональное самоопределение (профессиональные пробы на основе видов трудовой деятельности, структуры рынка </a:t>
          </a:r>
          <a:r>
            <a:rPr lang="ru-RU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труда…)</a:t>
          </a:r>
          <a:endParaRPr lang="ru-RU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1377664" y="3623212"/>
        <a:ext cx="10282655" cy="11543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E2F31-5BF3-4BEA-B903-0FAC90CCBD3A}">
      <dsp:nvSpPr>
        <dsp:cNvPr id="0" name=""/>
        <dsp:cNvSpPr/>
      </dsp:nvSpPr>
      <dsp:spPr>
        <a:xfrm rot="5400000">
          <a:off x="-294180" y="296876"/>
          <a:ext cx="1961206" cy="1372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1</a:t>
          </a:r>
        </a:p>
      </dsp:txBody>
      <dsp:txXfrm rot="-5400000">
        <a:off x="1" y="689117"/>
        <a:ext cx="1372844" cy="588362"/>
      </dsp:txXfrm>
    </dsp:sp>
    <dsp:sp modelId="{A5257A39-9758-4F8E-8781-4720DDBFBFC4}">
      <dsp:nvSpPr>
        <dsp:cNvPr id="0" name=""/>
        <dsp:cNvSpPr/>
      </dsp:nvSpPr>
      <dsp:spPr>
        <a:xfrm rot="5400000">
          <a:off x="5950427" y="-4574887"/>
          <a:ext cx="1274784" cy="1042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технологической грамотностью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как необходимым компонентом общей культуры 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человека цифрового социума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и актуальными для жизни в этом социуме технологиями</a:t>
          </a:r>
        </a:p>
      </dsp:txBody>
      <dsp:txXfrm rot="-5400000">
        <a:off x="1372844" y="64926"/>
        <a:ext cx="10367720" cy="1150324"/>
      </dsp:txXfrm>
    </dsp:sp>
    <dsp:sp modelId="{12B64863-02B7-42B7-9B45-354CC30DE0A0}">
      <dsp:nvSpPr>
        <dsp:cNvPr id="0" name=""/>
        <dsp:cNvSpPr/>
      </dsp:nvSpPr>
      <dsp:spPr>
        <a:xfrm rot="5400000">
          <a:off x="-294180" y="2067328"/>
          <a:ext cx="1961206" cy="1372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2</a:t>
          </a:r>
        </a:p>
      </dsp:txBody>
      <dsp:txXfrm rot="-5400000">
        <a:off x="1" y="2459569"/>
        <a:ext cx="1372844" cy="588362"/>
      </dsp:txXfrm>
    </dsp:sp>
    <dsp:sp modelId="{A27FEBF4-41B5-47E2-9BFC-7E6833BA9EBB}">
      <dsp:nvSpPr>
        <dsp:cNvPr id="0" name=""/>
        <dsp:cNvSpPr/>
      </dsp:nvSpPr>
      <dsp:spPr>
        <a:xfrm rot="5400000">
          <a:off x="5950427" y="-2804435"/>
          <a:ext cx="1274784" cy="1042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Овладение 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трудовыми умениями и необходимыми технологическими знаниями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по преобразованию материи, энергии и информации в соответствии с поставленными целями, исходя из экономических, социальных, экологических, эстетических критериев, а также критериев личной и общественной безопасности</a:t>
          </a:r>
        </a:p>
      </dsp:txBody>
      <dsp:txXfrm rot="-5400000">
        <a:off x="1372844" y="1835378"/>
        <a:ext cx="10367720" cy="1150324"/>
      </dsp:txXfrm>
    </dsp:sp>
    <dsp:sp modelId="{AFFD890B-57AB-4919-B34E-401B6F60C610}">
      <dsp:nvSpPr>
        <dsp:cNvPr id="0" name=""/>
        <dsp:cNvSpPr/>
      </dsp:nvSpPr>
      <dsp:spPr>
        <a:xfrm rot="5400000">
          <a:off x="-294180" y="3837780"/>
          <a:ext cx="1961206" cy="137284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800" kern="1200" dirty="0"/>
            <a:t>3</a:t>
          </a:r>
        </a:p>
      </dsp:txBody>
      <dsp:txXfrm rot="-5400000">
        <a:off x="1" y="4230021"/>
        <a:ext cx="1372844" cy="588362"/>
      </dsp:txXfrm>
    </dsp:sp>
    <dsp:sp modelId="{F9DC0F9E-FE04-4EEA-B7C7-9199D775CDE8}">
      <dsp:nvSpPr>
        <dsp:cNvPr id="0" name=""/>
        <dsp:cNvSpPr/>
      </dsp:nvSpPr>
      <dsp:spPr>
        <a:xfrm rot="5400000">
          <a:off x="5950427" y="-1033983"/>
          <a:ext cx="1274784" cy="104299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Развитие умений оценивать свои </a:t>
          </a:r>
          <a:r>
            <a:rPr lang="ru-RU" sz="22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профессиональные интересы и склонности </a:t>
          </a:r>
          <a:r>
            <a:rPr lang="ru-RU" sz="22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 плане подготовки к будущей профессиональной деятельности, владение методиками оценки своих профессиональных предпочтений</a:t>
          </a:r>
        </a:p>
      </dsp:txBody>
      <dsp:txXfrm rot="-5400000">
        <a:off x="1372844" y="3605830"/>
        <a:ext cx="10367720" cy="115032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9C11-44AD-4254-9FDD-7F80F267C905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1CFE1-BE46-4335-95FC-C15624278F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4184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21CFE1-BE46-4335-95FC-C15624278F1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2726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F3353E-74AA-4950-84DE-2EA44BB6BD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0F0A9E1-1381-4D75-85B3-3740E43CB8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F46EA70-4C0E-42E8-BE0A-BF82DD720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021FA4F-5BB9-4EDD-8458-E27FB0147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B92049B-082C-40ED-9701-1E15BB3C2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41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7C358DE-2137-4DD0-82AF-01290659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05436728-4DB0-4187-9D82-A62FB2B24C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C421903-2177-4DAE-B475-3ABFF0072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2EC7D3-4520-4731-8A0F-C7EB04AB7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1D3AE02-7453-4663-B232-6E08F7072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0831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31FC31FD-58C5-4036-BD26-0337CFE707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268FD933-F6AB-489A-9C67-1D7AEAB9C0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ED0366-2BE8-41B1-8913-327CD9DBC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858372D-F7EA-45AF-A830-40F844811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3D3A58E7-1D54-4E04-803A-7C9DC4F09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012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ЦВЕТ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08D300D-8D0F-463D-AEF3-F2C293E213E3}"/>
              </a:ext>
            </a:extLst>
          </p:cNvPr>
          <p:cNvSpPr/>
          <p:nvPr userDrawn="1"/>
        </p:nvSpPr>
        <p:spPr>
          <a:xfrm>
            <a:off x="-203200" y="-177800"/>
            <a:ext cx="12547600" cy="7112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1F67ED5D-72EF-44F7-9381-B061FF40A215}"/>
              </a:ext>
            </a:extLst>
          </p:cNvPr>
          <p:cNvSpPr/>
          <p:nvPr userDrawn="1"/>
        </p:nvSpPr>
        <p:spPr>
          <a:xfrm>
            <a:off x="1" y="310263"/>
            <a:ext cx="2054131" cy="7539413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1" y="9821615"/>
                </a:lnTo>
                <a:lnTo>
                  <a:pt x="0" y="9821615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7536838-2E4B-465C-BEE1-E949F8315722}"/>
              </a:ext>
            </a:extLst>
          </p:cNvPr>
          <p:cNvSpPr/>
          <p:nvPr userDrawn="1"/>
        </p:nvSpPr>
        <p:spPr>
          <a:xfrm>
            <a:off x="30" y="0"/>
            <a:ext cx="2257425" cy="685800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3518216" y="0"/>
                </a:moveTo>
                <a:lnTo>
                  <a:pt x="0" y="8934210"/>
                </a:lnTo>
                <a:lnTo>
                  <a:pt x="0" y="0"/>
                </a:lnTo>
                <a:lnTo>
                  <a:pt x="3518216" y="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13"/>
            <a:ext cx="9144000" cy="165523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BF1C81-62EA-463C-9AB4-69964DA43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4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ВЕТ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95E3C507-C692-442B-9979-1FB057C9B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E9D5C9-51F2-407D-B8A4-84BDF075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C5A8C1-7FC1-45EA-8A61-582C17D7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CA47D-BF78-4835-AC49-576A15E6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92088-85C6-4C3E-B2A7-263BA221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7C2DAA-C125-4FF5-8550-63343BC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D7DF31-192D-4D35-91AC-3189CA551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2457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ЦВЕТ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65D113B6-4466-4E7C-8D61-953E242380D7}"/>
              </a:ext>
            </a:extLst>
          </p:cNvPr>
          <p:cNvSpPr/>
          <p:nvPr userDrawn="1"/>
        </p:nvSpPr>
        <p:spPr>
          <a:xfrm>
            <a:off x="-85725" y="-76200"/>
            <a:ext cx="12392025" cy="70389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ECE6E65A-F900-461E-990F-2D792E5B0B20}"/>
              </a:ext>
            </a:extLst>
          </p:cNvPr>
          <p:cNvSpPr/>
          <p:nvPr userDrawn="1"/>
        </p:nvSpPr>
        <p:spPr>
          <a:xfrm>
            <a:off x="9066333" y="-76202"/>
            <a:ext cx="3239771" cy="4666595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D04E3A4-681C-4B08-9FE6-69C01C9F8C47}"/>
              </a:ext>
            </a:extLst>
          </p:cNvPr>
          <p:cNvSpPr/>
          <p:nvPr userDrawn="1"/>
        </p:nvSpPr>
        <p:spPr>
          <a:xfrm>
            <a:off x="9763155" y="891970"/>
            <a:ext cx="2543175" cy="6070804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08864F-EAEB-4C28-963F-8BD810CA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EB49DB-EAEA-4D29-BBFC-2127AB8C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3A8393-7CF1-47B6-82BB-856B2CC6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8AA88F-F4CD-4B10-A187-833F6547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0591C8-FA54-4187-8F29-3F81CB53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DAB922-1947-4B48-9CD9-E20529A51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198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ЦВЕТ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="" xmlns:a16="http://schemas.microsoft.com/office/drawing/2014/main" id="{8BDEA8B6-AD87-44C0-8EF3-F1A359B6AE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D2045391-EBBF-42FA-8D80-1A2549526E89}"/>
              </a:ext>
            </a:extLst>
          </p:cNvPr>
          <p:cNvSpPr/>
          <p:nvPr userDrawn="1"/>
        </p:nvSpPr>
        <p:spPr>
          <a:xfrm>
            <a:off x="1160439" y="0"/>
            <a:ext cx="3032172" cy="5124450"/>
          </a:xfrm>
          <a:custGeom>
            <a:avLst/>
            <a:gdLst/>
            <a:ahLst/>
            <a:cxnLst/>
            <a:rect l="l" t="t" r="r" b="b"/>
            <a:pathLst>
              <a:path w="6016625" h="10168255">
                <a:moveTo>
                  <a:pt x="6016129" y="0"/>
                </a:moveTo>
                <a:lnTo>
                  <a:pt x="3881485" y="10167714"/>
                </a:lnTo>
                <a:lnTo>
                  <a:pt x="0" y="9352822"/>
                </a:lnTo>
                <a:lnTo>
                  <a:pt x="0" y="0"/>
                </a:lnTo>
                <a:lnTo>
                  <a:pt x="6016129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C629CF12-277D-4E3C-B383-A20CF458C90C}"/>
              </a:ext>
            </a:extLst>
          </p:cNvPr>
          <p:cNvSpPr/>
          <p:nvPr userDrawn="1"/>
        </p:nvSpPr>
        <p:spPr>
          <a:xfrm>
            <a:off x="0" y="-102881"/>
            <a:ext cx="4038600" cy="6960881"/>
          </a:xfrm>
          <a:custGeom>
            <a:avLst/>
            <a:gdLst/>
            <a:ahLst/>
            <a:cxnLst/>
            <a:rect l="l" t="t" r="r" b="b"/>
            <a:pathLst>
              <a:path w="5968365" h="10287000">
                <a:moveTo>
                  <a:pt x="596796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2028890" y="0"/>
                </a:lnTo>
                <a:lnTo>
                  <a:pt x="5967967" y="102869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DA4C31-96E7-48AF-A687-8D923B5D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3F1C8B-9B9B-4CB5-ABC9-65386598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8CC12D-9379-4394-AC97-B96FCE0E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9F273B8-0F4F-4D07-9440-2738D886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/>
              <a:t>‹#›</a:t>
            </a:fld>
            <a:endParaRPr lang="ru-RU"/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9E2195A-1764-4076-AD1E-487E067AF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604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13"/>
            <a:ext cx="9144000" cy="165523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845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5113E7-5655-4078-99EE-5571B147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416DD-0DFB-43C7-B1BF-2C02650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EB26F4-6130-4DC6-A5A6-3059DAEB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D7664-018B-458F-84BA-E4707B2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BBBC31-136D-4135-A0BF-B96318B9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537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C4D11-A504-4607-89FD-5C7EBB42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313"/>
            <a:ext cx="10515600" cy="285220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2C7BBA-3B05-4EBA-BE6F-7C6932FA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992"/>
            <a:ext cx="10515600" cy="149965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58F54F-411F-42DA-A3B7-AF4F5488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574CCF-43C2-472F-807E-403EBFB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E7F08D-5AE6-4A3F-A749-B5972314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86128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40631A-EBD2-4350-9E89-AE6CECF1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50945B-AE2C-4AF7-8ECB-9163227A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24C953-D0E4-4C48-9440-25CF9F2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69FD5A-4520-4A70-B902-9A39B9B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256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7CB9354-3C1F-4495-89FF-48E80F7A7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857D029-65BF-45C2-92E5-A7398D9329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878F572-DF3F-483B-A643-6EB6BDE2E5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40AD6A15-EBF3-4A05-BDCF-C872BAB31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87B447B-F9B6-4DD2-AB92-FF191B07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5451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29A24-29BF-460E-8FD5-3E03BF68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C2FE07-0D70-415A-B277-0ED4DFAB0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207000" cy="4351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478AC9-5AA7-488F-A001-0D1C7DB51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5626"/>
            <a:ext cx="5207000" cy="4351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23E0F-47DA-46A7-9912-95DA6DDC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783E3D-DA24-4212-B8F1-6CF57423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8674C6-F5F9-4F95-A762-C43E9400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418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712C0-1D4C-41C9-AE02-31194AF2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60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93C1CF-DBE5-4793-83F6-D67C7123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7" y="1681692"/>
            <a:ext cx="5157259" cy="82338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51C15B-A0AC-4954-8377-64539EF5A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7" y="2505122"/>
            <a:ext cx="5157259" cy="3685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5874333-2830-4A39-B325-1634944BA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692"/>
            <a:ext cx="5183717" cy="82338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D9478C-EB43-44BF-A872-39FDF5949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122"/>
            <a:ext cx="5183717" cy="3685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89D8BBA-64E9-4CC5-B557-7BD2F387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0F02B7-CC7B-41CC-B92D-0E7F9B36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E0390AD-1EFA-439D-B8C3-4CB869CD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469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BAC997-BB3D-4DDF-B193-4BCC7E8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0129C5-F1D5-4B94-A0DD-F5FFEF2A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9A013C-4DB7-4BEE-9D3F-78DE4BDC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5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7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9FD4C19-7B66-41C6-A818-46156BFD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83EFD2-60C8-4A78-98AE-D95ECD49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8E9307D-1D5C-4B96-B10E-90C66477EF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A11A9-0E64-4FF0-A7C5-469AEF4C7C7F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563403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D154621-62F4-436E-8ED0-417DF9E3F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A4D3DE1-3FA0-4569-B4AD-DC09A2401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84BED70-3341-4DF5-B6FD-0337D1B3D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276EB-EBED-469A-BE4E-15FA2F11BA74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40708867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48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8C174D5-40A7-4394-85A4-73039A0AC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A6559E0-6845-4083-848A-1E742513B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7A745C6-50BD-4374-876B-C2142E23E5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5D4123-8C58-45B8-94CE-6075FA99C7D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2915940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0061288-7A7E-4879-B2DE-4D1B72DCC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2BEF28F-C23E-42B1-92AD-542D56AEF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5F9B79B3-E1EA-42D5-BBF6-ACED10E12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1794F-B75F-4F58-97CC-A07B4EF2E683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30275739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4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4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405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405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60070D3E-839A-48B7-BDD0-CB8C62157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C4ABE55-C44D-4CD9-A537-94502982F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C638FB23-C3A2-4B9A-8FA7-DC39BF6600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57B5E-E528-4ECA-B6D8-7922DB711035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532523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07FD9AD5-C9BB-4365-88A1-FBADBCCDE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43147167-5BD9-4879-B299-94B28723C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91EBF808-DF31-4DE1-8684-BA767A437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10FDE-C921-4E29-BB47-E8671CD97749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83931531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52F80CF1-E481-4E62-B944-FB51D9AC4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52BEA1A4-FA7D-4020-BF29-E48B2EEC9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5D73C6B6-88D3-43E2-96F7-FC1A7F05D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5A198-17D3-4E43-A620-81C358B2C1A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34494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69C8399-E569-4A53-86A1-05EA8BB13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BF0ADED1-9AC1-47B0-B95B-962F16EBAC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0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FF7A91F-E877-4F63-8F39-53B10F629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ECEC7668-5CB5-43BF-B641-2720722F0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0B4E2526-27BB-4E22-9409-DA5A3685F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16251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7" y="273096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9" y="273103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D1566183-2789-49F8-8BD4-D56721FC3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45BD616D-ADDB-47D0-84DF-06F36D2F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FB2D2C8-DB69-4218-B9D3-543126E6C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7CE81-7B4E-43F2-B2E9-A8B622696FE2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3513302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48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89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6E7D4A0-7937-4B21-BA18-029AF4147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34A439E4-EC40-4E71-A6C7-33D341984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6F1B718-0BF6-4183-A1EE-5BEB7C3E0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8E475-8009-4867-A4D7-93E448763058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2239831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017E9DE-6FCB-4851-B626-AF916BCC5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19D1D845-39FA-4072-AEAC-DEEA0BD294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876DF2-649F-4F73-A9E7-04326FB61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D78349-355B-4ECD-BB3A-09518B71046B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8407464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87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87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4F58254-30D7-44C6-A461-BFCC6D463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B24FBC-42E3-47D8-B606-7DEC10C88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64F5BB33-1662-447B-A86A-A0B4A590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ABC1C-2EED-4F48-B1E0-3A4E66B4D0FA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11067546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2137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46354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0233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0209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0604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814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0C5E46-1D88-48A5-8CAB-2C7552EF8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197075B-5B98-42C2-B2CF-FEB4488225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D081695-7DB3-4F80-A4CD-2A617AE89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4B8ADFDE-D9C5-4016-B933-6A18AF8D54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6C45CA6-FFBA-41A1-9AD2-12329659E6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057AA52-7BB0-4F41-9125-6C57A6C00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74881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66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1662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0831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956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974755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453627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82886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3343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055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050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E7FD565-7A98-45B8-9404-3EB784306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8227C5B0-0E2D-4946-A95C-F3E4894E71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9CB720D7-7CBA-4130-B62C-28BBD5F799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D3BAF252-C4AE-4872-839F-A60F37A7C7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FBA59B9A-CD5D-4570-A72A-465EEDE648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2082AB6-B780-4BEB-BC9C-1C6C9C2F9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98E6E0BF-00FF-42FB-9615-F0841CCB9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487513AC-4D1E-4D2A-B5E7-2E99422BD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2487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22110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816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5206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25988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69814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2165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ЦВЕТ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08D300D-8D0F-463D-AEF3-F2C293E213E3}"/>
              </a:ext>
            </a:extLst>
          </p:cNvPr>
          <p:cNvSpPr/>
          <p:nvPr userDrawn="1"/>
        </p:nvSpPr>
        <p:spPr>
          <a:xfrm>
            <a:off x="-203200" y="-177800"/>
            <a:ext cx="12547600" cy="7112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1F67ED5D-72EF-44F7-9381-B061FF40A215}"/>
              </a:ext>
            </a:extLst>
          </p:cNvPr>
          <p:cNvSpPr/>
          <p:nvPr userDrawn="1"/>
        </p:nvSpPr>
        <p:spPr>
          <a:xfrm>
            <a:off x="1" y="310263"/>
            <a:ext cx="2054131" cy="7539413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1" y="9821615"/>
                </a:lnTo>
                <a:lnTo>
                  <a:pt x="0" y="9821615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7536838-2E4B-465C-BEE1-E949F8315722}"/>
              </a:ext>
            </a:extLst>
          </p:cNvPr>
          <p:cNvSpPr/>
          <p:nvPr userDrawn="1"/>
        </p:nvSpPr>
        <p:spPr>
          <a:xfrm>
            <a:off x="30" y="0"/>
            <a:ext cx="2257425" cy="685800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3518216" y="0"/>
                </a:moveTo>
                <a:lnTo>
                  <a:pt x="0" y="8934210"/>
                </a:lnTo>
                <a:lnTo>
                  <a:pt x="0" y="0"/>
                </a:lnTo>
                <a:lnTo>
                  <a:pt x="3518216" y="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13"/>
            <a:ext cx="9144000" cy="165523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BF1C81-62EA-463C-9AB4-69964DA43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60057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ВЕТ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95E3C507-C692-442B-9979-1FB057C9B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E9D5C9-51F2-407D-B8A4-84BDF075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C5A8C1-7FC1-45EA-8A61-582C17D7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CA47D-BF78-4835-AC49-576A15E6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92088-85C6-4C3E-B2A7-263BA221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7C2DAA-C125-4FF5-8550-63343BC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D7DF31-192D-4D35-91AC-3189CA551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16862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ЦВЕТ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65D113B6-4466-4E7C-8D61-953E242380D7}"/>
              </a:ext>
            </a:extLst>
          </p:cNvPr>
          <p:cNvSpPr/>
          <p:nvPr userDrawn="1"/>
        </p:nvSpPr>
        <p:spPr>
          <a:xfrm>
            <a:off x="-85725" y="-76200"/>
            <a:ext cx="12392025" cy="70389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ECE6E65A-F900-461E-990F-2D792E5B0B20}"/>
              </a:ext>
            </a:extLst>
          </p:cNvPr>
          <p:cNvSpPr/>
          <p:nvPr userDrawn="1"/>
        </p:nvSpPr>
        <p:spPr>
          <a:xfrm>
            <a:off x="9066333" y="-76202"/>
            <a:ext cx="3239771" cy="4666595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D04E3A4-681C-4B08-9FE6-69C01C9F8C47}"/>
              </a:ext>
            </a:extLst>
          </p:cNvPr>
          <p:cNvSpPr/>
          <p:nvPr userDrawn="1"/>
        </p:nvSpPr>
        <p:spPr>
          <a:xfrm>
            <a:off x="9763155" y="891970"/>
            <a:ext cx="2543175" cy="6070804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08864F-EAEB-4C28-963F-8BD810CA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EB49DB-EAEA-4D29-BBFC-2127AB8C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3A8393-7CF1-47B6-82BB-856B2CC6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8AA88F-F4CD-4B10-A187-833F6547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0591C8-FA54-4187-8F29-3F81CB53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DAB922-1947-4B48-9CD9-E20529A51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0341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ЦВЕТ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="" xmlns:a16="http://schemas.microsoft.com/office/drawing/2014/main" id="{8BDEA8B6-AD87-44C0-8EF3-F1A359B6AE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D2045391-EBBF-42FA-8D80-1A2549526E89}"/>
              </a:ext>
            </a:extLst>
          </p:cNvPr>
          <p:cNvSpPr/>
          <p:nvPr userDrawn="1"/>
        </p:nvSpPr>
        <p:spPr>
          <a:xfrm>
            <a:off x="1160439" y="0"/>
            <a:ext cx="3032172" cy="5124450"/>
          </a:xfrm>
          <a:custGeom>
            <a:avLst/>
            <a:gdLst/>
            <a:ahLst/>
            <a:cxnLst/>
            <a:rect l="l" t="t" r="r" b="b"/>
            <a:pathLst>
              <a:path w="6016625" h="10168255">
                <a:moveTo>
                  <a:pt x="6016129" y="0"/>
                </a:moveTo>
                <a:lnTo>
                  <a:pt x="3881485" y="10167714"/>
                </a:lnTo>
                <a:lnTo>
                  <a:pt x="0" y="9352822"/>
                </a:lnTo>
                <a:lnTo>
                  <a:pt x="0" y="0"/>
                </a:lnTo>
                <a:lnTo>
                  <a:pt x="6016129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C629CF12-277D-4E3C-B383-A20CF458C90C}"/>
              </a:ext>
            </a:extLst>
          </p:cNvPr>
          <p:cNvSpPr/>
          <p:nvPr userDrawn="1"/>
        </p:nvSpPr>
        <p:spPr>
          <a:xfrm>
            <a:off x="0" y="-102881"/>
            <a:ext cx="4038600" cy="6960881"/>
          </a:xfrm>
          <a:custGeom>
            <a:avLst/>
            <a:gdLst/>
            <a:ahLst/>
            <a:cxnLst/>
            <a:rect l="l" t="t" r="r" b="b"/>
            <a:pathLst>
              <a:path w="5968365" h="10287000">
                <a:moveTo>
                  <a:pt x="596796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2028890" y="0"/>
                </a:lnTo>
                <a:lnTo>
                  <a:pt x="5967967" y="102869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DA4C31-96E7-48AF-A687-8D923B5D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3F1C8B-9B9B-4CB5-ABC9-65386598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8CC12D-9379-4394-AC97-B96FCE0E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9F273B8-0F4F-4D07-9440-2738D886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9E2195A-1764-4076-AD1E-487E067AF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853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0810030-06F8-4678-A4A4-620707957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83DCDE24-2011-4D81-922F-75D548608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1513919-403C-43ED-BBDA-DCD1CE78E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3DE7F64-7774-471B-9EDA-990388485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69634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13"/>
            <a:ext cx="9144000" cy="165523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03297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5113E7-5655-4078-99EE-5571B147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416DD-0DFB-43C7-B1BF-2C02650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EB26F4-6130-4DC6-A5A6-3059DAEB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D7664-018B-458F-84BA-E4707B2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BBBC31-136D-4135-A0BF-B96318B9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2201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C4D11-A504-4607-89FD-5C7EBB42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313"/>
            <a:ext cx="10515600" cy="285220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2C7BBA-3B05-4EBA-BE6F-7C6932FA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992"/>
            <a:ext cx="10515600" cy="149965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58F54F-411F-42DA-A3B7-AF4F5488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574CCF-43C2-472F-807E-403EBFB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E7F08D-5AE6-4A3F-A749-B5972314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3847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40631A-EBD2-4350-9E89-AE6CECF1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50945B-AE2C-4AF7-8ECB-9163227A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24C953-D0E4-4C48-9440-25CF9F2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69FD5A-4520-4A70-B902-9A39B9B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5848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29A24-29BF-460E-8FD5-3E03BF68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C2FE07-0D70-415A-B277-0ED4DFAB0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207000" cy="4351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478AC9-5AA7-488F-A001-0D1C7DB51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5626"/>
            <a:ext cx="5207000" cy="4351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23E0F-47DA-46A7-9912-95DA6DDC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783E3D-DA24-4212-B8F1-6CF57423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8674C6-F5F9-4F95-A762-C43E9400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2243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712C0-1D4C-41C9-AE02-31194AF2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60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93C1CF-DBE5-4793-83F6-D67C7123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7" y="1681692"/>
            <a:ext cx="5157259" cy="82338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51C15B-A0AC-4954-8377-64539EF5A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7" y="2505122"/>
            <a:ext cx="5157259" cy="3685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5874333-2830-4A39-B325-1634944BA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692"/>
            <a:ext cx="5183717" cy="82338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D9478C-EB43-44BF-A872-39FDF5949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122"/>
            <a:ext cx="5183717" cy="3685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89D8BBA-64E9-4CC5-B557-7BD2F387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0F02B7-CC7B-41CC-B92D-0E7F9B36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E0390AD-1EFA-439D-B8C3-4CB869CD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8970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BAC997-BB3D-4DDF-B193-4BCC7E8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0129C5-F1D5-4B94-A0DD-F5FFEF2A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9A013C-4DB7-4BEE-9D3F-78DE4BDC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95865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ЦВЕТ 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D08D300D-8D0F-463D-AEF3-F2C293E213E3}"/>
              </a:ext>
            </a:extLst>
          </p:cNvPr>
          <p:cNvSpPr/>
          <p:nvPr userDrawn="1"/>
        </p:nvSpPr>
        <p:spPr>
          <a:xfrm>
            <a:off x="-203200" y="-177800"/>
            <a:ext cx="12547600" cy="7112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1F67ED5D-72EF-44F7-9381-B061FF40A215}"/>
              </a:ext>
            </a:extLst>
          </p:cNvPr>
          <p:cNvSpPr/>
          <p:nvPr userDrawn="1"/>
        </p:nvSpPr>
        <p:spPr>
          <a:xfrm>
            <a:off x="1" y="310263"/>
            <a:ext cx="2054131" cy="7539413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1" y="9821615"/>
                </a:lnTo>
                <a:lnTo>
                  <a:pt x="0" y="9821615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7536838-2E4B-465C-BEE1-E949F8315722}"/>
              </a:ext>
            </a:extLst>
          </p:cNvPr>
          <p:cNvSpPr/>
          <p:nvPr userDrawn="1"/>
        </p:nvSpPr>
        <p:spPr>
          <a:xfrm>
            <a:off x="30" y="0"/>
            <a:ext cx="2257425" cy="685800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3518216" y="0"/>
                </a:moveTo>
                <a:lnTo>
                  <a:pt x="0" y="8934210"/>
                </a:lnTo>
                <a:lnTo>
                  <a:pt x="0" y="0"/>
                </a:lnTo>
                <a:lnTo>
                  <a:pt x="3518216" y="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 sz="1200"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13"/>
            <a:ext cx="9144000" cy="165523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CEBF1C81-62EA-463C-9AB4-69964DA43E8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6213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ЦВЕТ 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95E3C507-C692-442B-9979-1FB057C9B2A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E9D5C9-51F2-407D-B8A4-84BDF0751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CC5A8C1-7FC1-45EA-8A61-582C17D749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72CA47D-BF78-4835-AC49-576A15E6E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4792088-85C6-4C3E-B2A7-263BA221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37C2DAA-C125-4FF5-8550-63343BC34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D2D7DF31-192D-4D35-91AC-3189CA551E2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977684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ЦВЕТ 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2">
            <a:extLst>
              <a:ext uri="{FF2B5EF4-FFF2-40B4-BE49-F238E27FC236}">
                <a16:creationId xmlns="" xmlns:a16="http://schemas.microsoft.com/office/drawing/2014/main" id="{65D113B6-4466-4E7C-8D61-953E242380D7}"/>
              </a:ext>
            </a:extLst>
          </p:cNvPr>
          <p:cNvSpPr/>
          <p:nvPr userDrawn="1"/>
        </p:nvSpPr>
        <p:spPr>
          <a:xfrm>
            <a:off x="-85725" y="-76200"/>
            <a:ext cx="12392025" cy="7038975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DDEE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" name="object 3">
            <a:extLst>
              <a:ext uri="{FF2B5EF4-FFF2-40B4-BE49-F238E27FC236}">
                <a16:creationId xmlns="" xmlns:a16="http://schemas.microsoft.com/office/drawing/2014/main" id="{ECE6E65A-F900-461E-990F-2D792E5B0B20}"/>
              </a:ext>
            </a:extLst>
          </p:cNvPr>
          <p:cNvSpPr/>
          <p:nvPr userDrawn="1"/>
        </p:nvSpPr>
        <p:spPr>
          <a:xfrm>
            <a:off x="9066333" y="-76202"/>
            <a:ext cx="3239771" cy="4666595"/>
          </a:xfrm>
          <a:custGeom>
            <a:avLst/>
            <a:gdLst/>
            <a:ahLst/>
            <a:cxnLst/>
            <a:rect l="l" t="t" r="r" b="b"/>
            <a:pathLst>
              <a:path w="3239769" h="7914640">
                <a:moveTo>
                  <a:pt x="0" y="0"/>
                </a:moveTo>
                <a:lnTo>
                  <a:pt x="3239349" y="0"/>
                </a:lnTo>
                <a:lnTo>
                  <a:pt x="3239349" y="7659859"/>
                </a:lnTo>
                <a:lnTo>
                  <a:pt x="2398835" y="7914610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="" xmlns:a16="http://schemas.microsoft.com/office/drawing/2014/main" id="{DD04E3A4-681C-4B08-9FE6-69C01C9F8C47}"/>
              </a:ext>
            </a:extLst>
          </p:cNvPr>
          <p:cNvSpPr/>
          <p:nvPr userDrawn="1"/>
        </p:nvSpPr>
        <p:spPr>
          <a:xfrm>
            <a:off x="9763155" y="891970"/>
            <a:ext cx="2543175" cy="6070804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7C9C9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608864F-EAEB-4C28-963F-8BD810CA4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8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DEB49DB-EAEA-4D29-BBFC-2127AB8CD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51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93A8393-7CF1-47B6-82BB-856B2CC6E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98AA88F-F4CD-4B10-A187-833F6547D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90591C8-FA54-4187-8F29-3F81CB537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7DAB922-1947-4B48-9CD9-E20529A51A6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545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D83F3BEF-CEAA-4336-9FAA-AA521587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F866BF52-480A-46A8-9CFE-708DE167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FF72B2B2-8F27-4B13-AA10-9F0CBBC87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63139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ЦВЕТ 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>
            <a:extLst>
              <a:ext uri="{FF2B5EF4-FFF2-40B4-BE49-F238E27FC236}">
                <a16:creationId xmlns="" xmlns:a16="http://schemas.microsoft.com/office/drawing/2014/main" id="{8BDEA8B6-AD87-44C0-8EF3-F1A359B6AEF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" name="object 10">
            <a:extLst>
              <a:ext uri="{FF2B5EF4-FFF2-40B4-BE49-F238E27FC236}">
                <a16:creationId xmlns="" xmlns:a16="http://schemas.microsoft.com/office/drawing/2014/main" id="{D2045391-EBBF-42FA-8D80-1A2549526E89}"/>
              </a:ext>
            </a:extLst>
          </p:cNvPr>
          <p:cNvSpPr/>
          <p:nvPr userDrawn="1"/>
        </p:nvSpPr>
        <p:spPr>
          <a:xfrm>
            <a:off x="1160439" y="0"/>
            <a:ext cx="3032172" cy="5124450"/>
          </a:xfrm>
          <a:custGeom>
            <a:avLst/>
            <a:gdLst/>
            <a:ahLst/>
            <a:cxnLst/>
            <a:rect l="l" t="t" r="r" b="b"/>
            <a:pathLst>
              <a:path w="6016625" h="10168255">
                <a:moveTo>
                  <a:pt x="6016129" y="0"/>
                </a:moveTo>
                <a:lnTo>
                  <a:pt x="3881485" y="10167714"/>
                </a:lnTo>
                <a:lnTo>
                  <a:pt x="0" y="9352822"/>
                </a:lnTo>
                <a:lnTo>
                  <a:pt x="0" y="0"/>
                </a:lnTo>
                <a:lnTo>
                  <a:pt x="6016129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" name="object 11">
            <a:extLst>
              <a:ext uri="{FF2B5EF4-FFF2-40B4-BE49-F238E27FC236}">
                <a16:creationId xmlns="" xmlns:a16="http://schemas.microsoft.com/office/drawing/2014/main" id="{C629CF12-277D-4E3C-B383-A20CF458C90C}"/>
              </a:ext>
            </a:extLst>
          </p:cNvPr>
          <p:cNvSpPr/>
          <p:nvPr userDrawn="1"/>
        </p:nvSpPr>
        <p:spPr>
          <a:xfrm>
            <a:off x="0" y="-102881"/>
            <a:ext cx="4038600" cy="6960881"/>
          </a:xfrm>
          <a:custGeom>
            <a:avLst/>
            <a:gdLst/>
            <a:ahLst/>
            <a:cxnLst/>
            <a:rect l="l" t="t" r="r" b="b"/>
            <a:pathLst>
              <a:path w="5968365" h="10287000">
                <a:moveTo>
                  <a:pt x="5967967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2028890" y="0"/>
                </a:lnTo>
                <a:lnTo>
                  <a:pt x="5967967" y="10286999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BDA4C31-96E7-48AF-A687-8D923B5D9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013F1C8B-9B9B-4CB5-ABC9-65386598A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14FF8-D8E7-48CC-AB8F-2956899B2B2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58CC12D-9379-4394-AC97-B96FCE0E0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99F273B8-0F4F-4D07-9440-2738D8862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C2D9C0-9750-4C91-9416-F63D02A749C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9E2195A-1764-4076-AD1E-487E067AFA3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83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A555EBB-E16F-40BA-8CF4-F1261D42C5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892"/>
            <a:ext cx="9144000" cy="2387600"/>
          </a:xfrm>
        </p:spPr>
        <p:txBody>
          <a:bodyPr anchor="b"/>
          <a:lstStyle>
            <a:lvl1pPr algn="ctr">
              <a:defRPr sz="4000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3D4A07D7-B09F-4D7B-BAB5-50B5C585A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613"/>
            <a:ext cx="9144000" cy="1655233"/>
          </a:xfrm>
        </p:spPr>
        <p:txBody>
          <a:bodyPr/>
          <a:lstStyle>
            <a:lvl1pPr marL="0" indent="0" algn="ctr">
              <a:buNone/>
              <a:defRPr sz="1600"/>
            </a:lvl1pPr>
            <a:lvl2pPr marL="304815" indent="0" algn="ctr">
              <a:buNone/>
              <a:defRPr sz="1333"/>
            </a:lvl2pPr>
            <a:lvl3pPr marL="609630" indent="0" algn="ctr">
              <a:buNone/>
              <a:defRPr sz="1200"/>
            </a:lvl3pPr>
            <a:lvl4pPr marL="914446" indent="0" algn="ctr">
              <a:buNone/>
              <a:defRPr sz="1067"/>
            </a:lvl4pPr>
            <a:lvl5pPr marL="1219261" indent="0" algn="ctr">
              <a:buNone/>
              <a:defRPr sz="1067"/>
            </a:lvl5pPr>
            <a:lvl6pPr marL="1524076" indent="0" algn="ctr">
              <a:buNone/>
              <a:defRPr sz="1067"/>
            </a:lvl6pPr>
            <a:lvl7pPr marL="1828891" indent="0" algn="ctr">
              <a:buNone/>
              <a:defRPr sz="1067"/>
            </a:lvl7pPr>
            <a:lvl8pPr marL="2133707" indent="0" algn="ctr">
              <a:buNone/>
              <a:defRPr sz="1067"/>
            </a:lvl8pPr>
            <a:lvl9pPr marL="2438522" indent="0" algn="ctr">
              <a:buNone/>
              <a:defRPr sz="1067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E6EA6905-C727-4792-B1C5-81339BDC5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7D346E8-B6D3-45BD-9B7A-A7726016F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9A94394-9EE1-433A-A92C-6F2BED699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48226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15113E7-5655-4078-99EE-5571B147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DE416DD-0DFB-43C7-B1BF-2C02650A8D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EB26F4-6130-4DC6-A5A6-3059DAEB1A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6A3D7664-018B-458F-84BA-E4707B248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5BBBC31-136D-4135-A0BF-B96318B9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8718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03C4D11-A504-4607-89FD-5C7EBB4224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10313"/>
            <a:ext cx="10515600" cy="285220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92C7BBA-3B05-4EBA-BE6F-7C6932FA4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992"/>
            <a:ext cx="10515600" cy="149965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58F54F-411F-42DA-A3B7-AF4F5488D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8574CCF-43C2-472F-807E-403EBFB76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AE7F08D-5AE6-4A3F-A749-B59723144D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67930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E40631A-EBD2-4350-9E89-AE6CECF10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B50945B-AE2C-4AF7-8ECB-9163227A7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E24C953-D0E4-4C48-9440-25CF9F2FC3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A69FD5A-4520-4A70-B902-9A39B9B8E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0572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9729A24-29BF-460E-8FD5-3E03BF684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AFC2FE07-0D70-415A-B277-0ED4DFAB09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207000" cy="4351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6478AC9-5AA7-488F-A001-0D1C7DB51F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46800" y="1825626"/>
            <a:ext cx="5207000" cy="435186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A423E0F-47DA-46A7-9912-95DA6DDC7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DA783E3D-DA24-4212-B8F1-6CF57423D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C98674C6-F5F9-4F95-A762-C43E9400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02970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24712C0-1D4C-41C9-AE02-31194AF2E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8"/>
            <a:ext cx="10515600" cy="1326091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7493C1CF-DBE5-4793-83F6-D67C712326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7" y="1681692"/>
            <a:ext cx="5157259" cy="82338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D251C15B-A0AC-4954-8377-64539EF5A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7" y="2505122"/>
            <a:ext cx="5157259" cy="3685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85874333-2830-4A39-B325-1634944BA3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692"/>
            <a:ext cx="5183717" cy="823383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7D9478C-EB43-44BF-A872-39FDF594907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122"/>
            <a:ext cx="5183717" cy="368511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389D8BBA-64E9-4CC5-B557-7BD2F387D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720F02B7-CC7B-41CC-B92D-0E7F9B36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AE0390AD-1EFA-439D-B8C3-4CB869CDC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720141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5BBAC997-BB3D-4DDF-B193-4BCC7E888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910129C5-F1D5-4B94-A0DD-F5FFEF2A3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CC9A013C-4DB7-4BEE-9D3F-78DE4BDC1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829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F5A9979-6DDE-4072-BAE0-64782089A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834DAA1-E5DD-4AFC-BA47-1DD16A6FED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71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50512B-E2A6-49B6-8C6C-BEED9219BC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4CF6855-8F4B-4B01-B32C-DA25F8083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376CAA78-C698-4B8B-9D9C-298809F77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A30B2486-1FB7-4C86-A581-1F415DDB6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4174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9C251CE-E8A0-4407-8CA2-4A06776F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910F9586-E995-405C-AF79-8676E07145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71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A86ABDD-8F78-4B4F-B854-D165B9A5F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B59B204-6D4C-4B45-9DA8-649F84B7C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ED5FFBFB-2660-4733-8B1F-3AFF163C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04DCE18-951D-4784-8A41-64C1A9BF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80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74424C2-87FA-4A11-9C28-0FFC733C4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EE5244E1-B634-4F98-AE60-0EA9C2F54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8599CE3-A92E-4643-9C37-5684FFE5070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B71E2-5D7C-4F48-99C6-A7E219E75CFA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6157D8B-09C3-4982-9A4D-0C87645399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025C7D3-6F92-43DD-872B-DD0AE51911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23B36-DE02-426C-B75A-ABCA17F8B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56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AFF3EC-5614-4ECF-9CF5-A31CAB29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E66F02-D991-4C71-9715-DD10F476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62B4C0-EEDB-4AA5-99AE-874B62F60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4CF6-A4CB-4503-90F0-66D6C9239A5C}" type="datetimeFigureOut">
              <a:rPr lang="ru-RU" smtClean="0"/>
              <a:t>04.03.2022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27FCDA-8664-439E-BE50-A379698A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E8F834-5D8B-4C31-BD80-27AD33069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7331-3078-4D78-8D1D-C77DB4DA6AC2}" type="slidenum">
              <a:rPr lang="ru-RU" smtClean="0"/>
              <a:t>‹#›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AE4DC31-A792-4718-95BF-8167901E79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5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BC826A36-CF3D-4D64-A919-D7ADBD8D19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E3464824-D633-4F56-9221-942F8B42C1A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50C3B86-C284-4148-9C68-F29E202028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95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F39F4BD-9032-475C-99B2-EB106358A7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95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s-ES" alt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C2A3460-8A63-4C32-8175-6238CF09DE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95"/>
            <a:ext cx="2844800" cy="365125"/>
          </a:xfrm>
          <a:prstGeom prst="rect">
            <a:avLst/>
          </a:prstGeom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603BBB8-4FFB-4CC0-9622-4DBED01E574D}" type="slidenum">
              <a:rPr lang="es-ES" altLang="ru-RU"/>
              <a:pPr>
                <a:defRPr/>
              </a:pPr>
              <a:t>‹#›</a:t>
            </a:fld>
            <a:endParaRPr lang="es-ES" altLang="ru-RU"/>
          </a:p>
        </p:txBody>
      </p:sp>
    </p:spTree>
    <p:extLst>
      <p:ext uri="{BB962C8B-B14F-4D97-AF65-F5344CB8AC3E}">
        <p14:creationId xmlns:p14="http://schemas.microsoft.com/office/powerpoint/2010/main" val="247550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155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464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295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9443F-0E5E-4C57-8761-B6B877E88A6B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B2E9C-2F01-42A5-A4CA-84F885D7993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4328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AFF3EC-5614-4ECF-9CF5-A31CAB29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E66F02-D991-4C71-9715-DD10F476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62B4C0-EEDB-4AA5-99AE-874B62F60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27FCDA-8664-439E-BE50-A379698A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E8F834-5D8B-4C31-BD80-27AD33069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AE4DC31-A792-4718-95BF-8167901E79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70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3AFF3EC-5614-4ECF-9CF5-A31CAB29F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8"/>
            <a:ext cx="10515600" cy="13260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BE66F02-D991-4C71-9715-DD10F4767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AB62B4C0-EEDB-4AA5-99AE-874B62F608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44CF6-A4CB-4503-90F0-66D6C9239A5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04.03.2022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E27FCDA-8664-439E-BE50-A379698A4B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9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DE8F834-5D8B-4C31-BD80-27AD33069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9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5E7331-3078-4D78-8D1D-C77DB4DA6AC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0AE4DC31-A792-4718-95BF-8167901E798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1" y="106397"/>
            <a:ext cx="702707" cy="785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011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defTabSz="60963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j-cs"/>
        </a:defRPr>
      </a:lvl1pPr>
    </p:titleStyle>
    <p:bodyStyle>
      <a:lvl1pPr marL="152408" indent="-152408" algn="l" defTabSz="60963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1pPr>
      <a:lvl2pPr marL="45722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2pPr>
      <a:lvl3pPr marL="762038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3pPr>
      <a:lvl4pPr marL="1066853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4pPr>
      <a:lvl5pPr marL="137166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+mn-cs"/>
        </a:defRPr>
      </a:lvl5pPr>
      <a:lvl6pPr marL="167648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lnSpc>
          <a:spcPct val="90000"/>
        </a:lnSpc>
        <a:spcBef>
          <a:spcPts val="333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fgosreestr.ru/oop?sub=2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" y="310256"/>
            <a:ext cx="2134447" cy="6548120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1" y="9821615"/>
                </a:lnTo>
                <a:lnTo>
                  <a:pt x="0" y="9821615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2345691" cy="595630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3518216" y="0"/>
                </a:moveTo>
                <a:lnTo>
                  <a:pt x="0" y="8934210"/>
                </a:lnTo>
                <a:lnTo>
                  <a:pt x="0" y="0"/>
                </a:lnTo>
                <a:lnTo>
                  <a:pt x="3518216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F764111A-FD6E-41BA-A9E3-D5729DF3F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 ФГОС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="" xmlns:a16="http://schemas.microsoft.com/office/drawing/2014/main" id="{DDF18A5F-EC74-47A8-AF18-3C178FAB0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83710" y="4907537"/>
            <a:ext cx="5814647" cy="1655233"/>
          </a:xfrm>
        </p:spPr>
        <p:txBody>
          <a:bodyPr/>
          <a:lstStyle/>
          <a:p>
            <a:pPr lvl="0" algn="l" defTabSz="914400"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Коликова Елена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Георгиевна</a:t>
            </a:r>
          </a:p>
          <a:p>
            <a:pPr lvl="0" algn="l" defTabSz="914400"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Старший преподаватель кафедры естественно-математических дисциплин ГБУ ДПО ЧИППКРО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83" y="376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57" y="144784"/>
            <a:ext cx="10024816" cy="6517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420868" y="5738849"/>
            <a:ext cx="16867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fgosreestr.ru/oop?sub=29</a:t>
            </a:r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4724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8997FC1-D077-4565-B4A3-E37D692B4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2699227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37010F5-182B-4FB0-AC4B-D42BB998C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6041"/>
            <a:ext cx="10515600" cy="5783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 ТЕХНОЛОГИИ В УЧЕБНОМ ПЛАНЕ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="" xmlns:a16="http://schemas.microsoft.com/office/drawing/2014/main" id="{589EB6DA-E78A-4C91-A397-6D449C7D2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43411"/>
              </p:ext>
            </p:extLst>
          </p:nvPr>
        </p:nvGraphicFramePr>
        <p:xfrm>
          <a:off x="244951" y="1727778"/>
          <a:ext cx="11702142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8419">
                  <a:extLst>
                    <a:ext uri="{9D8B030D-6E8A-4147-A177-3AD203B41FA5}">
                      <a16:colId xmlns="" xmlns:a16="http://schemas.microsoft.com/office/drawing/2014/main" val="2387214063"/>
                    </a:ext>
                  </a:extLst>
                </a:gridCol>
                <a:gridCol w="6263723">
                  <a:extLst>
                    <a:ext uri="{9D8B030D-6E8A-4147-A177-3AD203B41FA5}">
                      <a16:colId xmlns="" xmlns:a16="http://schemas.microsoft.com/office/drawing/2014/main" val="16565265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ОСНОВНАЯ ОБРАЗОВАТЕЛЬНАЯ ПРОГРАММА ОСНОВНОГО ОБЩЕГО ОБРАЗОВАНИЯ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(от 8.04.2015 с изменениями от 4.02.2020)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ПРИМЕРНАЯ РАБОЧАЯ ПРОГРАММА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ОСНОВНОГО ОБЩЕГО ОБРАЗОВАНИЯ</a:t>
                      </a:r>
                    </a:p>
                    <a:p>
                      <a:pPr algn="ctr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 (2021 г)</a:t>
                      </a:r>
                    </a:p>
                    <a:p>
                      <a:pPr algn="ctr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35938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Программа реализуется из расчета 2 часа в неделю в 5–8 классах, 1 час — в 9 классе.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Освоение предметной области «Технология» в основной школе осуществляется в 5—9 классах из расчёта в 5—7 классах — 2  часа в неделю, </a:t>
                      </a:r>
                    </a:p>
                    <a:p>
                      <a:pPr algn="just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8—9 классах  — 1 час.</a:t>
                      </a:r>
                    </a:p>
                    <a:p>
                      <a:pPr algn="just"/>
                      <a:r>
                        <a:rPr lang="ru-RU" sz="22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Дополнительно рекомендуется выделить за счёт резерва учебного времени и внеурочной деятельности в 8 классе  — 1  час в неделю и в 9 классе  — 2 часа.</a:t>
                      </a:r>
                      <a:endParaRPr lang="ru-RU" sz="2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150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67833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>
            <a:extLst>
              <a:ext uri="{FF2B5EF4-FFF2-40B4-BE49-F238E27FC236}">
                <a16:creationId xmlns="" xmlns:a16="http://schemas.microsoft.com/office/drawing/2014/main" id="{B967005D-88EB-40FE-9979-00337FF8C3A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8931203"/>
              </p:ext>
            </p:extLst>
          </p:nvPr>
        </p:nvGraphicFramePr>
        <p:xfrm>
          <a:off x="3094305" y="294473"/>
          <a:ext cx="6199776" cy="6331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99776">
                  <a:extLst>
                    <a:ext uri="{9D8B030D-6E8A-4147-A177-3AD203B41FA5}">
                      <a16:colId xmlns="" xmlns:a16="http://schemas.microsoft.com/office/drawing/2014/main" val="1710168506"/>
                    </a:ext>
                  </a:extLst>
                </a:gridCol>
              </a:tblGrid>
              <a:tr h="890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Современный курс технологии построен по модульному принципу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43091253"/>
                  </a:ext>
                </a:extLst>
              </a:tr>
              <a:tr h="4946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«Производство и технология»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45650148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«Технологии обработки материалов и пищевых продуктов»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3188234"/>
                  </a:ext>
                </a:extLst>
              </a:tr>
              <a:tr h="494641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«Робототехника»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372683413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«3</a:t>
                      </a:r>
                      <a:r>
                        <a:rPr lang="en-US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моделирование, прототипирование, макетирование»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07080811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«Компьютерная графика. </a:t>
                      </a:r>
                    </a:p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Черчение»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37115999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«Автоматизированные системы»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34128237"/>
                  </a:ext>
                </a:extLst>
              </a:tr>
              <a:tr h="890355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Модули «Животноводство» и «Растениеводство»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87051715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C5645CBF-6C5D-47AC-B3DA-ED9AAC26F8A8}"/>
              </a:ext>
            </a:extLst>
          </p:cNvPr>
          <p:cNvSpPr/>
          <p:nvPr/>
        </p:nvSpPr>
        <p:spPr>
          <a:xfrm rot="16200000">
            <a:off x="8731381" y="3421368"/>
            <a:ext cx="5676315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РАБОЧАЯ ПРОГРАММА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(2021 г)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C47AA3BE-9B9D-43AD-A53A-04AE31311100}"/>
              </a:ext>
            </a:extLst>
          </p:cNvPr>
          <p:cNvSpPr/>
          <p:nvPr/>
        </p:nvSpPr>
        <p:spPr>
          <a:xfrm rot="16200000">
            <a:off x="-2572614" y="2841787"/>
            <a:ext cx="6518142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ПРИМЕРНАЯ ОСНОВНАЯ ОБРАЗОВАТЕЛЬНАЯ ПРОГРАММА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ОСНОВНОГО ОБЩЕГО ОБРАЗОВАНИЯ (от 8.04.2015 с изменениями от 4.02.2020)</a:t>
            </a:r>
          </a:p>
        </p:txBody>
      </p:sp>
      <p:sp>
        <p:nvSpPr>
          <p:cNvPr id="11" name="Левая фигурная скобка 10">
            <a:extLst>
              <a:ext uri="{FF2B5EF4-FFF2-40B4-BE49-F238E27FC236}">
                <a16:creationId xmlns="" xmlns:a16="http://schemas.microsoft.com/office/drawing/2014/main" id="{98149E5A-718F-4756-A17A-E8A1757BB652}"/>
              </a:ext>
            </a:extLst>
          </p:cNvPr>
          <p:cNvSpPr/>
          <p:nvPr/>
        </p:nvSpPr>
        <p:spPr>
          <a:xfrm>
            <a:off x="2461847" y="5809957"/>
            <a:ext cx="576776" cy="785446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авая фигурная скобка 11">
            <a:extLst>
              <a:ext uri="{FF2B5EF4-FFF2-40B4-BE49-F238E27FC236}">
                <a16:creationId xmlns="" xmlns:a16="http://schemas.microsoft.com/office/drawing/2014/main" id="{68A10F69-7E8B-4CF3-9B86-E650B629BC83}"/>
              </a:ext>
            </a:extLst>
          </p:cNvPr>
          <p:cNvSpPr/>
          <p:nvPr/>
        </p:nvSpPr>
        <p:spPr>
          <a:xfrm>
            <a:off x="9329756" y="1181686"/>
            <a:ext cx="506437" cy="1336431"/>
          </a:xfrm>
          <a:prstGeom prst="righ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авая фигурная скобка 13">
            <a:extLst>
              <a:ext uri="{FF2B5EF4-FFF2-40B4-BE49-F238E27FC236}">
                <a16:creationId xmlns="" xmlns:a16="http://schemas.microsoft.com/office/drawing/2014/main" id="{44AC2872-7059-41A4-959A-AAA67511585C}"/>
              </a:ext>
            </a:extLst>
          </p:cNvPr>
          <p:cNvSpPr/>
          <p:nvPr/>
        </p:nvSpPr>
        <p:spPr>
          <a:xfrm>
            <a:off x="9357892" y="2567399"/>
            <a:ext cx="506437" cy="399617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C79BD817-77A7-4EDD-A4BE-46EC62DE5EFB}"/>
              </a:ext>
            </a:extLst>
          </p:cNvPr>
          <p:cNvSpPr/>
          <p:nvPr/>
        </p:nvSpPr>
        <p:spPr>
          <a:xfrm rot="16200000">
            <a:off x="9435468" y="1769595"/>
            <a:ext cx="18836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Инвариантный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721F175-732A-433B-B6AE-3E10E3EBD9EC}"/>
              </a:ext>
            </a:extLst>
          </p:cNvPr>
          <p:cNvSpPr/>
          <p:nvPr/>
        </p:nvSpPr>
        <p:spPr>
          <a:xfrm rot="16200000">
            <a:off x="1107597" y="5409492"/>
            <a:ext cx="16639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D6BA582-1409-4648-8C8F-9DAA017EC27B}"/>
              </a:ext>
            </a:extLst>
          </p:cNvPr>
          <p:cNvSpPr/>
          <p:nvPr/>
        </p:nvSpPr>
        <p:spPr>
          <a:xfrm rot="16200000">
            <a:off x="1013580" y="3155242"/>
            <a:ext cx="1883656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Инвариантный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</a:t>
            </a:r>
          </a:p>
        </p:txBody>
      </p:sp>
      <p:sp>
        <p:nvSpPr>
          <p:cNvPr id="10" name="Левая фигурная скобка 9">
            <a:extLst>
              <a:ext uri="{FF2B5EF4-FFF2-40B4-BE49-F238E27FC236}">
                <a16:creationId xmlns="" xmlns:a16="http://schemas.microsoft.com/office/drawing/2014/main" id="{3ABAA519-5DC5-48A3-82E3-801B193E328E}"/>
              </a:ext>
            </a:extLst>
          </p:cNvPr>
          <p:cNvSpPr/>
          <p:nvPr/>
        </p:nvSpPr>
        <p:spPr>
          <a:xfrm>
            <a:off x="2461847" y="1181688"/>
            <a:ext cx="576776" cy="4529797"/>
          </a:xfrm>
          <a:prstGeom prst="leftBrac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827163E2-E075-44E0-9A14-7A90E2ED3582}"/>
              </a:ext>
            </a:extLst>
          </p:cNvPr>
          <p:cNvSpPr/>
          <p:nvPr/>
        </p:nvSpPr>
        <p:spPr>
          <a:xfrm rot="16200000">
            <a:off x="9500713" y="4361106"/>
            <a:ext cx="1663982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блок</a:t>
            </a:r>
          </a:p>
        </p:txBody>
      </p:sp>
    </p:spTree>
    <p:extLst>
      <p:ext uri="{BB962C8B-B14F-4D97-AF65-F5344CB8AC3E}">
        <p14:creationId xmlns:p14="http://schemas.microsoft.com/office/powerpoint/2010/main" val="471506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3"/>
            <a:ext cx="7068397" cy="6858000"/>
          </a:xfrm>
          <a:custGeom>
            <a:avLst/>
            <a:gdLst/>
            <a:ahLst/>
            <a:cxnLst/>
            <a:rect l="l" t="t" r="r" b="b"/>
            <a:pathLst>
              <a:path w="10602595" h="10287000">
                <a:moveTo>
                  <a:pt x="10601978" y="0"/>
                </a:moveTo>
                <a:lnTo>
                  <a:pt x="7837783" y="10286994"/>
                </a:lnTo>
                <a:lnTo>
                  <a:pt x="0" y="10286994"/>
                </a:lnTo>
                <a:lnTo>
                  <a:pt x="0" y="0"/>
                </a:lnTo>
                <a:lnTo>
                  <a:pt x="10601978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pPr defTabSz="609630"/>
            <a:endParaRPr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="" xmlns:a16="http://schemas.microsoft.com/office/drawing/2014/main" id="{E23DF182-4545-4A28-8D6C-721670899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1172" y="939846"/>
            <a:ext cx="5207000" cy="4351867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Модуль «Производство и технология» 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Содержание модуля построено по «восходящему» принципу: от умений реализации имеющихся технологий к их оценке и совершенствованию, а от них — к знаниям и умениям, позволяющим создавать технологии. </a:t>
            </a:r>
          </a:p>
          <a:p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="" xmlns:a16="http://schemas.microsoft.com/office/drawing/2014/main" id="{5EC6C9CE-7D7A-427F-B062-77056AD79D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83831" y="2144985"/>
            <a:ext cx="5207000" cy="4351867"/>
          </a:xfrm>
        </p:spPr>
        <p:txBody>
          <a:bodyPr>
            <a:normAutofit/>
          </a:bodyPr>
          <a:lstStyle/>
          <a:p>
            <a:pPr marL="0" lvl="0" indent="0" algn="just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Модуль «Технологии обработки материалов и пищевых продуктов»</a:t>
            </a:r>
          </a:p>
          <a:p>
            <a:pPr marL="0" lvl="0" indent="0" algn="just" defTabSz="914400">
              <a:lnSpc>
                <a:spcPct val="100000"/>
              </a:lnSpc>
              <a:spcBef>
                <a:spcPts val="1000"/>
              </a:spcBef>
              <a:buNone/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Основная цель данного модуля: освоить умения реализации уже имеющихся технологий. Значительное внимание уделяется технологиям создания уникальных изделий народного творчества. </a:t>
            </a:r>
          </a:p>
          <a:p>
            <a:pPr algn="r"/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5199CA1B-32B7-4225-B522-1C858016B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13175" y="1005941"/>
            <a:ext cx="1994887" cy="585206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78A702F2-ACF9-4737-8CC7-6CA9FDAB6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456" y="178588"/>
            <a:ext cx="10515600" cy="63368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Схемы построения учебного курса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54980BA-DEE6-49C1-9684-0A7B0CFE6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29" y="1013325"/>
            <a:ext cx="11030241" cy="805033"/>
          </a:xfr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«Производство и технология», «Технологии обработки материалов и пищевых продуктов»,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вариативные модули отсутствуют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AAF26CAE-A673-41EB-905B-1BF357A25952}"/>
              </a:ext>
            </a:extLst>
          </p:cNvPr>
          <p:cNvSpPr/>
          <p:nvPr/>
        </p:nvSpPr>
        <p:spPr>
          <a:xfrm>
            <a:off x="914429" y="2027268"/>
            <a:ext cx="1103024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«Производство и технология», «Технологии обработки материалов и пищевых продуктов»,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модуль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«Робототехника».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3F047770-FF23-428C-96B5-BAA5E08877D8}"/>
              </a:ext>
            </a:extLst>
          </p:cNvPr>
          <p:cNvSpPr/>
          <p:nvPr/>
        </p:nvSpPr>
        <p:spPr>
          <a:xfrm>
            <a:off x="914397" y="3067130"/>
            <a:ext cx="11030243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«Производство и технология», «Технологии обработки материалов и пищевых продуктов»,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модуль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«3D-моделирование, прототипирование, макетирование»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9B5442ED-122D-434F-AE2F-7F72CD3615DE}"/>
              </a:ext>
            </a:extLst>
          </p:cNvPr>
          <p:cNvSpPr/>
          <p:nvPr/>
        </p:nvSpPr>
        <p:spPr>
          <a:xfrm>
            <a:off x="914429" y="4446033"/>
            <a:ext cx="11030241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Инвариантные модули: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«Производство и технология», «Технологии обработки материалов и пищевых продуктов»,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вариативный модуль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«Компьютерная графика и черчение»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47463F97-B61B-4741-8AFD-3A1572EEC52B}"/>
              </a:ext>
            </a:extLst>
          </p:cNvPr>
          <p:cNvSpPr/>
          <p:nvPr/>
        </p:nvSpPr>
        <p:spPr>
          <a:xfrm>
            <a:off x="147733" y="732466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1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E1D1977-DCF7-47A7-873B-91B84C976803}"/>
              </a:ext>
            </a:extLst>
          </p:cNvPr>
          <p:cNvSpPr/>
          <p:nvPr/>
        </p:nvSpPr>
        <p:spPr>
          <a:xfrm>
            <a:off x="147733" y="190373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2</a:t>
            </a:r>
            <a:endParaRPr lang="ru-RU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E7343A48-AD22-4488-8D18-EEC236873296}"/>
              </a:ext>
            </a:extLst>
          </p:cNvPr>
          <p:cNvSpPr/>
          <p:nvPr/>
        </p:nvSpPr>
        <p:spPr>
          <a:xfrm>
            <a:off x="147733" y="2988449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3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05020230-87E5-4F1A-A3D6-404BA37A24AA}"/>
              </a:ext>
            </a:extLst>
          </p:cNvPr>
          <p:cNvSpPr/>
          <p:nvPr/>
        </p:nvSpPr>
        <p:spPr>
          <a:xfrm>
            <a:off x="147733" y="4232467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7D2FDE1D-4365-488B-B576-ED035E835B3F}"/>
              </a:ext>
            </a:extLst>
          </p:cNvPr>
          <p:cNvSpPr/>
          <p:nvPr/>
        </p:nvSpPr>
        <p:spPr>
          <a:xfrm>
            <a:off x="333549" y="5799300"/>
            <a:ext cx="11611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Подсоединение вариативных модулей к инвариантным осуществляется путём замещения ряда тем инвариантных модулей темами вариативного модуля при общем соблюдении баланса часов, отводимых на изучение технологии в данном классе.</a:t>
            </a:r>
          </a:p>
        </p:txBody>
      </p:sp>
    </p:spTree>
    <p:extLst>
      <p:ext uri="{BB962C8B-B14F-4D97-AF65-F5344CB8AC3E}">
        <p14:creationId xmlns:p14="http://schemas.microsoft.com/office/powerpoint/2010/main" val="2229938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1050" y="234501"/>
            <a:ext cx="11333018" cy="976783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класс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18068" y="1874805"/>
            <a:ext cx="6096000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«Технологии обработки материалов и пищевых продуктов»- 34 часа</a:t>
            </a:r>
          </a:p>
          <a:p>
            <a:pPr algn="just"/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Структура технологии: от материала к изделию</a:t>
            </a:r>
          </a:p>
          <a:p>
            <a:pPr algn="just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Материалы и изделия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Основные ручные инструменты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Трудовые действия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основные слагаемые технологии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81050" y="1919313"/>
            <a:ext cx="4314701" cy="30469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1.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«Производство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технология»- 34 часа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Преобразовательная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 человека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Простейшие машины и механизмы</a:t>
            </a:r>
          </a:p>
        </p:txBody>
      </p:sp>
    </p:spTree>
    <p:extLst>
      <p:ext uri="{BB962C8B-B14F-4D97-AF65-F5344CB8AC3E}">
        <p14:creationId xmlns:p14="http://schemas.microsoft.com/office/powerpoint/2010/main" val="1707483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="" xmlns:a16="http://schemas.microsoft.com/office/drawing/2014/main" id="{931EAA6C-390A-4D70-8187-016946B46757}"/>
              </a:ext>
            </a:extLst>
          </p:cNvPr>
          <p:cNvSpPr/>
          <p:nvPr/>
        </p:nvSpPr>
        <p:spPr>
          <a:xfrm>
            <a:off x="2741257" y="6034946"/>
            <a:ext cx="8776547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2438" y="0"/>
            <a:ext cx="4489873" cy="6858000"/>
          </a:xfrm>
          <a:custGeom>
            <a:avLst/>
            <a:gdLst/>
            <a:ahLst/>
            <a:cxnLst/>
            <a:rect l="l" t="t" r="r" b="b"/>
            <a:pathLst>
              <a:path w="6734809" h="10287000">
                <a:moveTo>
                  <a:pt x="6734389" y="10286999"/>
                </a:moveTo>
                <a:lnTo>
                  <a:pt x="0" y="10286999"/>
                </a:lnTo>
                <a:lnTo>
                  <a:pt x="4967270" y="0"/>
                </a:lnTo>
                <a:lnTo>
                  <a:pt x="6734389" y="0"/>
                </a:lnTo>
                <a:lnTo>
                  <a:pt x="6734389" y="10286999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4221" y="0"/>
            <a:ext cx="3608071" cy="6499860"/>
          </a:xfrm>
          <a:custGeom>
            <a:avLst/>
            <a:gdLst/>
            <a:ahLst/>
            <a:cxnLst/>
            <a:rect l="l" t="t" r="r" b="b"/>
            <a:pathLst>
              <a:path w="5412105" h="9749790">
                <a:moveTo>
                  <a:pt x="0" y="0"/>
                </a:moveTo>
                <a:lnTo>
                  <a:pt x="5411712" y="0"/>
                </a:lnTo>
                <a:lnTo>
                  <a:pt x="5411712" y="9749678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0D8E58F-E71E-47F2-B4F6-5B6B776D0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344050DF-6BA9-4637-87B6-DC3C46D8C9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411" y="182577"/>
            <a:ext cx="10327215" cy="6492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53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=""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762001" y="6177492"/>
            <a:ext cx="8776547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835705" y="1038281"/>
            <a:ext cx="4356707" cy="5918213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="" xmlns:a16="http://schemas.microsoft.com/office/drawing/2014/main" id="{ED6BA39C-35F1-4A88-A4A7-A19D0CC91E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576412"/>
              </p:ext>
            </p:extLst>
          </p:nvPr>
        </p:nvGraphicFramePr>
        <p:xfrm>
          <a:off x="168255" y="2025165"/>
          <a:ext cx="11855551" cy="4053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94440">
                  <a:extLst>
                    <a:ext uri="{9D8B030D-6E8A-4147-A177-3AD203B41FA5}">
                      <a16:colId xmlns="" xmlns:a16="http://schemas.microsoft.com/office/drawing/2014/main" val="3189984357"/>
                    </a:ext>
                  </a:extLst>
                </a:gridCol>
                <a:gridCol w="476491">
                  <a:extLst>
                    <a:ext uri="{9D8B030D-6E8A-4147-A177-3AD203B41FA5}">
                      <a16:colId xmlns="" xmlns:a16="http://schemas.microsoft.com/office/drawing/2014/main" val="2013533131"/>
                    </a:ext>
                  </a:extLst>
                </a:gridCol>
                <a:gridCol w="5784620">
                  <a:extLst>
                    <a:ext uri="{9D8B030D-6E8A-4147-A177-3AD203B41FA5}">
                      <a16:colId xmlns="" xmlns:a16="http://schemas.microsoft.com/office/drawing/2014/main" val="692099368"/>
                    </a:ext>
                  </a:extLst>
                </a:gridCol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класс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9348795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Модуль «Производство и технологии»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«Робототехника»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489866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Преобразовательная деятельность человека.</a:t>
                      </a:r>
                    </a:p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... Алгоритмы и начала технологии. Возможность формального исполнения алгоритма. Робот как исполнитель алгоритма. Робот как механизм.</a:t>
                      </a:r>
                    </a:p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2. Простейшие машины и механизмы.</a:t>
                      </a:r>
                    </a:p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 Механические конструкторы. Робототехнические конструкторы. Простые механические модели. Простые управляемые модели.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Раздел 1. Алгоритмы и исполнители. Роботы как исполнители. </a:t>
                      </a:r>
                    </a:p>
                    <a:p>
                      <a:pPr algn="just"/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…Понятие исполнителя. Управление исполнителем: непосредственное или согласно плану. … Робот. Система команд исполнителя. От роботов на экране компьютера к роботам-механизмам. Система команд механического робота. Управление механическим роботом. Робототехнические комплексы и их возможности. </a:t>
                      </a:r>
                    </a:p>
                    <a:p>
                      <a:pPr algn="just"/>
                      <a:endParaRPr lang="ru-RU" sz="2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2847984"/>
                  </a:ext>
                </a:extLst>
              </a:tr>
            </a:tbl>
          </a:graphicData>
        </a:graphic>
      </p:graphicFrame>
      <p:sp>
        <p:nvSpPr>
          <p:cNvPr id="12" name="Объект 2">
            <a:extLst>
              <a:ext uri="{FF2B5EF4-FFF2-40B4-BE49-F238E27FC236}">
                <a16:creationId xmlns="" xmlns:a16="http://schemas.microsoft.com/office/drawing/2014/main" id="{160D7D99-27E5-4E12-8820-C0F00922D6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8227" y="152329"/>
            <a:ext cx="10720168" cy="240875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Ведущими методическими принципами: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«двойного вхождения»  — вопросы, выделенные в отдельный вариативный модуль, фрагментарно присутствуют и в  инвариантных модулях;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цикличности  — освоенное на начальном этапе содержание продолжает осваиваться и далее на более высоком уровне.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064E68B7-07D6-4F7E-9BEA-A8F677A998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7757" y="4160805"/>
            <a:ext cx="532547" cy="44504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D75A7740-99D3-4A4B-A14A-EA013983B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522" y="6342097"/>
            <a:ext cx="11067017" cy="439749"/>
          </a:xfrm>
          <a:prstGeom prst="rect">
            <a:avLst/>
          </a:prstGeom>
        </p:spPr>
      </p:pic>
      <p:sp>
        <p:nvSpPr>
          <p:cNvPr id="5" name="Стрелка: вверх 4">
            <a:extLst>
              <a:ext uri="{FF2B5EF4-FFF2-40B4-BE49-F238E27FC236}">
                <a16:creationId xmlns="" xmlns:a16="http://schemas.microsoft.com/office/drawing/2014/main" id="{333012FB-E991-49B0-8E12-B8182B1CEE8E}"/>
              </a:ext>
            </a:extLst>
          </p:cNvPr>
          <p:cNvSpPr/>
          <p:nvPr/>
        </p:nvSpPr>
        <p:spPr>
          <a:xfrm>
            <a:off x="2841703" y="6079005"/>
            <a:ext cx="450167" cy="26304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ACB972E-B575-444B-B2AE-46789D6A91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0413" y="6061611"/>
            <a:ext cx="499915" cy="2804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D394D45-4FB6-483B-8647-C14B9D789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6"/>
            <a:ext cx="9113813" cy="718087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УЧЕБНО-МЕТОДИЧЕСКОЕ ОБЕСПЕЧЕНИЕ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="" xmlns:a16="http://schemas.microsoft.com/office/drawing/2014/main" id="{39A95B37-6C80-40F8-B0F9-5D0BAB0031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02881025"/>
              </p:ext>
            </p:extLst>
          </p:nvPr>
        </p:nvGraphicFramePr>
        <p:xfrm>
          <a:off x="140679" y="718087"/>
          <a:ext cx="9355016" cy="603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2343">
                  <a:extLst>
                    <a:ext uri="{9D8B030D-6E8A-4147-A177-3AD203B41FA5}">
                      <a16:colId xmlns="" xmlns:a16="http://schemas.microsoft.com/office/drawing/2014/main" val="1572092061"/>
                    </a:ext>
                  </a:extLst>
                </a:gridCol>
                <a:gridCol w="6592673">
                  <a:extLst>
                    <a:ext uri="{9D8B030D-6E8A-4147-A177-3AD203B41FA5}">
                      <a16:colId xmlns="" xmlns:a16="http://schemas.microsoft.com/office/drawing/2014/main" val="1596655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модуля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Учебник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296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«Производство и технология»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Технология. Производство и технологии.5-6, 7-9 класс</a:t>
                      </a:r>
                    </a:p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Бешенков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С.А., Шутикова М.И. и др.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«Издательство «Просвещение»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95433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«Технологии обработки материалов и пищевых продуктов»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Технология. Технологии обработки материалов и пищевых продуктов. 5-6, 7-9 класс</a:t>
                      </a:r>
                    </a:p>
                    <a:p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Бешенков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С.А., Шутикова М.И. и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АО «Издательство «Просвещение»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919392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«Робототехника»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Технология. Робототехника. 5-6, 7-8 класс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Технология. Робототехника на платформе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Arduino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9 класс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Копосов Д.Г.   АО «Издательство «Просвещение»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019432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«3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моделирование, прототипирование, макетирование»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Технология. 3</a:t>
                      </a:r>
                      <a:r>
                        <a:rPr lang="en-US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D-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моделирование и прототипирование. 7, 8 класс. Технология. 3D-моделирование, прототипирование и макетирование. 9 класс</a:t>
                      </a:r>
                    </a:p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Копосов Д.Г.   АО «Издательство «Просвещение»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736039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Модуль «Компьютерная графика. Черчение»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Технология. Компьютерная графика, черчение. 8,9 класс.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Уханёва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В.А., </a:t>
                      </a:r>
                      <a:r>
                        <a:rPr lang="ru-RU" sz="20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Животова</a:t>
                      </a:r>
                      <a:r>
                        <a:rPr lang="ru-RU" sz="20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Е.Б. .   АО «Издательство «Просвещение»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731961085"/>
                  </a:ext>
                </a:extLst>
              </a:tr>
            </a:tbl>
          </a:graphicData>
        </a:graphic>
      </p:graphicFrame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15CA2FE-CC64-43CA-A864-77819DE80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5695" y="5592"/>
            <a:ext cx="2095500" cy="2647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9F429204-741E-4004-9D5F-FF4515AA3E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85278" y="1886008"/>
            <a:ext cx="2106753" cy="273785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CABFC4A-7000-490D-8673-1AA380A47D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5692" y="3856279"/>
            <a:ext cx="2106752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27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="" xmlns:a16="http://schemas.microsoft.com/office/drawing/2014/main" id="{931EAA6C-390A-4D70-8187-016946B46757}"/>
              </a:ext>
            </a:extLst>
          </p:cNvPr>
          <p:cNvSpPr/>
          <p:nvPr/>
        </p:nvSpPr>
        <p:spPr>
          <a:xfrm>
            <a:off x="2741257" y="6034946"/>
            <a:ext cx="8776547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2438" y="0"/>
            <a:ext cx="4489873" cy="6858000"/>
          </a:xfrm>
          <a:custGeom>
            <a:avLst/>
            <a:gdLst/>
            <a:ahLst/>
            <a:cxnLst/>
            <a:rect l="l" t="t" r="r" b="b"/>
            <a:pathLst>
              <a:path w="6734809" h="10287000">
                <a:moveTo>
                  <a:pt x="6734389" y="10286999"/>
                </a:moveTo>
                <a:lnTo>
                  <a:pt x="0" y="10286999"/>
                </a:lnTo>
                <a:lnTo>
                  <a:pt x="4967270" y="0"/>
                </a:lnTo>
                <a:lnTo>
                  <a:pt x="6734389" y="0"/>
                </a:lnTo>
                <a:lnTo>
                  <a:pt x="6734389" y="10286999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4221" y="0"/>
            <a:ext cx="3608071" cy="6499860"/>
          </a:xfrm>
          <a:custGeom>
            <a:avLst/>
            <a:gdLst/>
            <a:ahLst/>
            <a:cxnLst/>
            <a:rect l="l" t="t" r="r" b="b"/>
            <a:pathLst>
              <a:path w="5412105" h="9749790">
                <a:moveTo>
                  <a:pt x="0" y="0"/>
                </a:moveTo>
                <a:lnTo>
                  <a:pt x="5411712" y="0"/>
                </a:lnTo>
                <a:lnTo>
                  <a:pt x="5411712" y="9749678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0D8E58F-E71E-47F2-B4F6-5B6B776D0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="" xmlns:a16="http://schemas.microsoft.com/office/drawing/2014/main" id="{6D9DF574-07F6-43BC-A4F4-6F0ED7D91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538018"/>
              </p:ext>
            </p:extLst>
          </p:nvPr>
        </p:nvGraphicFramePr>
        <p:xfrm>
          <a:off x="194605" y="1350499"/>
          <a:ext cx="11802795" cy="550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CDBC3FF-3F1C-401E-89A7-D8C0B6613B09}"/>
              </a:ext>
            </a:extLst>
          </p:cNvPr>
          <p:cNvSpPr txBox="1">
            <a:spLocks/>
          </p:cNvSpPr>
          <p:nvPr/>
        </p:nvSpPr>
        <p:spPr>
          <a:xfrm>
            <a:off x="703387" y="224494"/>
            <a:ext cx="8201464" cy="802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pPr marL="0" marR="0" lvl="0" indent="0" algn="ctr" defTabSz="60963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МОДЕЛИ РЕАЛИЗАЦИИ ПРИМЕРНОЙ РАБОЧЕЙ ПРОГРАММЫ ПО ТЕХНОЛОГИИ </a:t>
            </a:r>
          </a:p>
        </p:txBody>
      </p:sp>
    </p:spTree>
    <p:extLst>
      <p:ext uri="{BB962C8B-B14F-4D97-AF65-F5344CB8AC3E}">
        <p14:creationId xmlns:p14="http://schemas.microsoft.com/office/powerpoint/2010/main" val="405827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781" y="108429"/>
            <a:ext cx="11822547" cy="907617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Указ Президента РФ от 21 июля 2020 г. № 474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национальных целях развития Российской Федерации на период до 2030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года»</a:t>
            </a:r>
            <a:endParaRPr lang="ru-RU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1675" y="1286171"/>
            <a:ext cx="11613188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рамках национальной цели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«Возможности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самореализации и развития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талантов»: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вхождение Российской Федерации в число десяти ведущих стран мира по </a:t>
            </a:r>
            <a:r>
              <a:rPr lang="ru-RU" sz="18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качеству общего образования</a:t>
            </a:r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эффективной системы выявления, поддержки и развития способностей и талантов у детей и молодежи, основанной на принципах справедливости, всеобщности и направленной на самоопределение и профессиональную ориентацию всех обучающихся;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присутствия Российской Федерации в числе десяти ведущих стран мира по объему научных исследований и разработок, в том числе за счет создания эффективной системы высшего образования;</a:t>
            </a:r>
          </a:p>
          <a:p>
            <a:pPr algn="just"/>
            <a:r>
              <a:rPr lang="ru-RU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воспитания гармонично развитой и социально ответственной личности на основе духовно-нравственных ценностей народов Российской Федерации, исторических и национально-культурных традиций;</a:t>
            </a:r>
          </a:p>
          <a:p>
            <a:pPr algn="just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увеличение доли граждан, занимающихся волонтерской (добровольческой) деятельностью или вовлеченных в деятельность волонтерских (добровольческих) организаций, до 15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19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376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" y="310256"/>
            <a:ext cx="2134447" cy="6548120"/>
          </a:xfrm>
          <a:custGeom>
            <a:avLst/>
            <a:gdLst/>
            <a:ahLst/>
            <a:cxnLst/>
            <a:rect l="l" t="t" r="r" b="b"/>
            <a:pathLst>
              <a:path w="3201670" h="9822180">
                <a:moveTo>
                  <a:pt x="772547" y="0"/>
                </a:moveTo>
                <a:lnTo>
                  <a:pt x="3201131" y="9821615"/>
                </a:lnTo>
                <a:lnTo>
                  <a:pt x="0" y="9821615"/>
                </a:lnTo>
                <a:lnTo>
                  <a:pt x="0" y="191027"/>
                </a:lnTo>
                <a:lnTo>
                  <a:pt x="772547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4" name="object 4"/>
          <p:cNvSpPr/>
          <p:nvPr/>
        </p:nvSpPr>
        <p:spPr>
          <a:xfrm>
            <a:off x="1" y="0"/>
            <a:ext cx="2345691" cy="5956300"/>
          </a:xfrm>
          <a:custGeom>
            <a:avLst/>
            <a:gdLst/>
            <a:ahLst/>
            <a:cxnLst/>
            <a:rect l="l" t="t" r="r" b="b"/>
            <a:pathLst>
              <a:path w="3518535" h="8934450">
                <a:moveTo>
                  <a:pt x="3518216" y="0"/>
                </a:moveTo>
                <a:lnTo>
                  <a:pt x="0" y="8934210"/>
                </a:lnTo>
                <a:lnTo>
                  <a:pt x="0" y="0"/>
                </a:lnTo>
                <a:lnTo>
                  <a:pt x="3518216" y="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</a:endParaRPr>
          </a:p>
        </p:txBody>
      </p:sp>
      <p:sp>
        <p:nvSpPr>
          <p:cNvPr id="10" name="Заголовок 9">
            <a:extLst>
              <a:ext uri="{FF2B5EF4-FFF2-40B4-BE49-F238E27FC236}">
                <a16:creationId xmlns="" xmlns:a16="http://schemas.microsoft.com/office/drawing/2014/main" id="{F764111A-FD6E-41BA-A9E3-D5729DF3FD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обновленных ФГОС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изучению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на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уровне основного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общего</a:t>
            </a:r>
            <a:b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одзаголовок 10">
            <a:extLst>
              <a:ext uri="{FF2B5EF4-FFF2-40B4-BE49-F238E27FC236}">
                <a16:creationId xmlns="" xmlns:a16="http://schemas.microsoft.com/office/drawing/2014/main" id="{DDF18A5F-EC74-47A8-AF18-3C178FAB0F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43303" y="4833258"/>
            <a:ext cx="5640779" cy="1812640"/>
          </a:xfrm>
        </p:spPr>
        <p:txBody>
          <a:bodyPr>
            <a:normAutofit fontScale="85000" lnSpcReduction="10000"/>
          </a:bodyPr>
          <a:lstStyle/>
          <a:p>
            <a:pPr lvl="0" algn="l" defTabSz="914400">
              <a:lnSpc>
                <a:spcPct val="110000"/>
              </a:lnSpc>
              <a:spcBef>
                <a:spcPts val="1000"/>
              </a:spcBef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Коликова Елена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Георгиевна</a:t>
            </a:r>
          </a:p>
          <a:p>
            <a:pPr lvl="0" algn="l" defTabSz="914400">
              <a:lnSpc>
                <a:spcPct val="11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Старший преподаватель кафедры естественно-математических дисциплин ГБУ ДПО ЧИППКРО</a:t>
            </a:r>
          </a:p>
          <a:p>
            <a:pPr lvl="0" algn="l" defTabSz="914400">
              <a:lnSpc>
                <a:spcPct val="110000"/>
              </a:lnSpc>
              <a:spcBef>
                <a:spcPts val="1000"/>
              </a:spcBef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83512640151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4483" y="376"/>
            <a:ext cx="609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086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49D4460F-1890-4089-AF22-631BCAD62AB0}"/>
              </a:ext>
            </a:extLst>
          </p:cNvPr>
          <p:cNvSpPr/>
          <p:nvPr/>
        </p:nvSpPr>
        <p:spPr>
          <a:xfrm>
            <a:off x="216568" y="108284"/>
            <a:ext cx="11778916" cy="16483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B5C4AC7-2723-456A-8511-BBE1568D6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0904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предметной области «Технология»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образовательных организациях Российской Федерации, реализующих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общеобразовательные программы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F161869-3729-441E-B23A-273FAA9BF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821" y="2054225"/>
            <a:ext cx="11538283" cy="435133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Настоящая Концепция предметной области «Технология» представляет собой систему взглядов на основные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проблемы, базовые принципы, цели, задачи и направления развития предметной области «Технология»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важнейшего элемента овладением компетенциями, в том числе метапредметными, навыками XXI века, в рамках освоения основных общеобразовательных программ в образовательных организациях.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разработана на основании поручения Президента Российской Федерации от 4 мая 2016 г. с учетом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научно-технологического развития Российской Федерации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утвержденной Указом Президента Российской Федерации от 1 декабря 2016 г. № 642,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Национальной технологической инициативы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(постановление Правительства Российской Федерации от 18 апреля 2016 г. № 317 «О реализации Национальной технологической инициативы») и Программы </a:t>
            </a:r>
            <a:r>
              <a:rPr 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«Цифровая экономика Российской Федерации»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утвержденной распоряжением Правительства Российской Федерации от 28 июля 2017 г. № 1632-р.</a:t>
            </a:r>
          </a:p>
          <a:p>
            <a:pPr marL="0" indent="0" algn="just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735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024CBB-BE4F-471A-933B-36F42A68C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951" y="1869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Концепции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A37A6A26-6A51-4473-834B-C899307F3C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52544869"/>
              </p:ext>
            </p:extLst>
          </p:nvPr>
        </p:nvGraphicFramePr>
        <p:xfrm>
          <a:off x="248653" y="1115762"/>
          <a:ext cx="11722768" cy="5534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008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  <a:ln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="" xmlns:a16="http://schemas.microsoft.com/office/drawing/2014/main" id="{740E62D9-546F-4E90-B7EF-048010EDCDBB}"/>
              </a:ext>
            </a:extLst>
          </p:cNvPr>
          <p:cNvSpPr/>
          <p:nvPr/>
        </p:nvSpPr>
        <p:spPr>
          <a:xfrm>
            <a:off x="762001" y="6177492"/>
            <a:ext cx="8776547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030264" y="1052342"/>
            <a:ext cx="2162147" cy="5805658"/>
          </a:xfrm>
          <a:custGeom>
            <a:avLst/>
            <a:gdLst/>
            <a:ahLst/>
            <a:cxnLst/>
            <a:rect l="l" t="t" r="r" b="b"/>
            <a:pathLst>
              <a:path w="3622040" h="9558020">
                <a:moveTo>
                  <a:pt x="0" y="9558000"/>
                </a:moveTo>
                <a:lnTo>
                  <a:pt x="3621422" y="0"/>
                </a:lnTo>
                <a:lnTo>
                  <a:pt x="3621422" y="9558000"/>
                </a:lnTo>
                <a:lnTo>
                  <a:pt x="0" y="9558000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Заголовок 13">
            <a:extLst>
              <a:ext uri="{FF2B5EF4-FFF2-40B4-BE49-F238E27FC236}">
                <a16:creationId xmlns="" xmlns:a16="http://schemas.microsoft.com/office/drawing/2014/main" id="{3B0A67C1-17A7-4F01-A1CD-679E09F69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523" y="17726"/>
            <a:ext cx="10868511" cy="922074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 287 «Об утверждении федерального государственного образовательного стандарта основного общего образования»</a:t>
            </a:r>
            <a:b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13" name="Объект 12">
            <a:extLst>
              <a:ext uri="{FF2B5EF4-FFF2-40B4-BE49-F238E27FC236}">
                <a16:creationId xmlns="" xmlns:a16="http://schemas.microsoft.com/office/drawing/2014/main" id="{A260C936-A645-4D82-99D5-D742632DFE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15" y="680508"/>
            <a:ext cx="11781692" cy="6177492"/>
          </a:xfrm>
        </p:spPr>
        <p:txBody>
          <a:bodyPr>
            <a:normAutofit fontScale="5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Предметные результаты по учебному предмету «Технология» должны обеспечивать: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ru-RU" sz="3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целостного представления о техносфере, сущности технологической культуры и культуры труда</a:t>
            </a: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осознание роли техники и технологий для прогрессивного развития общества; понимание социальных и экологических последствий развития технологий промышленного и сельскохозяйственного производства, энергетики и транспорта;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sz="3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сформированность представлений о современном уровне развития технологий и понимания трендов технологического развития, в том числе в сфере цифровых технологий и искусственного интеллекта, роботизированных систем, ресурсосберегающей энергетики и другим приоритетным направлениям научно-технологического развития Российской Федерации; овладение основами анализа закономерностей развития технологий и навыками синтеза новых технологических решений;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овладение методами учебно-исследовательской и проектной деятельности, решения творческих задач, моделирования, конструирования и эстетического оформления изделий, обеспечения сохранности продуктов труда;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овладение средствами и формами графического отображения объектов или процессов, знаниями правил выполнения графической документации;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800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5) сформированность умений устанавливать взаимосвязь знаний по разным учебным предметам для решения прикладных учебных задач…</a:t>
            </a:r>
          </a:p>
          <a:p>
            <a:pPr marL="0" indent="0">
              <a:buNone/>
            </a:pP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48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862" y="311618"/>
            <a:ext cx="11692328" cy="4351338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32.1. Рабочие программы учебных предметов, учебных курсов (в том числе внеурочной деятельности), учебных модулей должны обеспечивать достижение планируемых результатов освоения программы основного общего образования и разрабатываться на основе требований ФГОС к результатам освоения программы основного общего образования.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учебных предметов, учебных курсов (в том числе внеурочной деятельности), учебных модулей должны включать: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предмета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учебного курса (в том числе внеурочной деятельности), учебного модуля;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планируемые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учебного предмета, учебного курса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(в том числе внеурочной деятельности), учебного модуля;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тематическое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планирование с указанием количества академических часов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отводимых на освоение каждой темы учебного предмета, учебного курса (в том числе внеурочной деятельности), учебного модуля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использования по этой теме электронных (цифровых) образовательных ресурсов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являющихся учебно-методическими материалами (мультимедийные программы, электронные учебники и задачники, электронные библиотеки, виртуальные лаборатории, игровые программы, коллекции цифровых образовательных ресурсов), используемыми для обучения и воспитания различных групп пользователей, представленными в электронном (цифровом) виде и реализующими дидактические возможности ИКТ, содержание которых соответствует законодательству об образовании.</a:t>
            </a:r>
          </a:p>
        </p:txBody>
      </p:sp>
    </p:spTree>
    <p:extLst>
      <p:ext uri="{BB962C8B-B14F-4D97-AF65-F5344CB8AC3E}">
        <p14:creationId xmlns:p14="http://schemas.microsoft.com/office/powerpoint/2010/main" val="3045315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3131" y="186999"/>
            <a:ext cx="11709071" cy="1428045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просвещения РФ от 31 мая 2021 г. № 287 «Об утверждении федерального государственного образовательного стандарта основного общего образования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24447"/>
            <a:ext cx="10515600" cy="355251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образовательной деятельности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программе основного общего образования, в том числе адаптированной,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может быть основана на делении обучающихся на группы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различное построение учебного процесса в выделенных группах с учетом их успеваемости,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образовательных потребностей и интересов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психического и физического здоровья,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пола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общественных и профессиональных целей, в том числе обеспечивающей углубленное изучение отдельных предметных областей, учебных предметов (профильное обучение) (далее - дифференциация обучения).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8401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36512" y="-140677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7999" y="0"/>
                </a:lnTo>
                <a:lnTo>
                  <a:pt x="18287999" y="10286999"/>
                </a:lnTo>
                <a:lnTo>
                  <a:pt x="0" y="10286999"/>
                </a:lnTo>
                <a:lnTo>
                  <a:pt x="0" y="0"/>
                </a:lnTo>
                <a:close/>
              </a:path>
            </a:pathLst>
          </a:custGeom>
          <a:solidFill>
            <a:srgbClr val="CDE6FF"/>
          </a:solidFill>
        </p:spPr>
        <p:txBody>
          <a:bodyPr wrap="square" lIns="0" tIns="0" rIns="0" bIns="0" rtlCol="0"/>
          <a:lstStyle/>
          <a:p>
            <a:pPr defTabSz="609630"/>
            <a:endParaRPr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9" name="object 7">
            <a:extLst>
              <a:ext uri="{FF2B5EF4-FFF2-40B4-BE49-F238E27FC236}">
                <a16:creationId xmlns="" xmlns:a16="http://schemas.microsoft.com/office/drawing/2014/main" id="{931EAA6C-390A-4D70-8187-016946B46757}"/>
              </a:ext>
            </a:extLst>
          </p:cNvPr>
          <p:cNvSpPr/>
          <p:nvPr/>
        </p:nvSpPr>
        <p:spPr>
          <a:xfrm>
            <a:off x="2741257" y="6034946"/>
            <a:ext cx="8776547" cy="0"/>
          </a:xfrm>
          <a:custGeom>
            <a:avLst/>
            <a:gdLst/>
            <a:ahLst/>
            <a:cxnLst/>
            <a:rect l="l" t="t" r="r" b="b"/>
            <a:pathLst>
              <a:path w="13164819">
                <a:moveTo>
                  <a:pt x="0" y="0"/>
                </a:moveTo>
                <a:lnTo>
                  <a:pt x="13164470" y="0"/>
                </a:lnTo>
              </a:path>
            </a:pathLst>
          </a:custGeom>
          <a:ln w="55899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7702438" y="0"/>
            <a:ext cx="4489873" cy="6858000"/>
          </a:xfrm>
          <a:custGeom>
            <a:avLst/>
            <a:gdLst/>
            <a:ahLst/>
            <a:cxnLst/>
            <a:rect l="l" t="t" r="r" b="b"/>
            <a:pathLst>
              <a:path w="6734809" h="10287000">
                <a:moveTo>
                  <a:pt x="6734389" y="10286999"/>
                </a:moveTo>
                <a:lnTo>
                  <a:pt x="0" y="10286999"/>
                </a:lnTo>
                <a:lnTo>
                  <a:pt x="4967270" y="0"/>
                </a:lnTo>
                <a:lnTo>
                  <a:pt x="6734389" y="0"/>
                </a:lnTo>
                <a:lnTo>
                  <a:pt x="6734389" y="10286999"/>
                </a:lnTo>
                <a:close/>
              </a:path>
            </a:pathLst>
          </a:custGeom>
          <a:solidFill>
            <a:srgbClr val="F9D3D3"/>
          </a:solidFill>
        </p:spPr>
        <p:txBody>
          <a:bodyPr wrap="square" lIns="0" tIns="0" rIns="0" bIns="0" rtlCol="0"/>
          <a:lstStyle/>
          <a:p>
            <a:pPr defTabSz="609630"/>
            <a:endParaRPr sz="120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8584221" y="0"/>
            <a:ext cx="3608071" cy="6499860"/>
          </a:xfrm>
          <a:custGeom>
            <a:avLst/>
            <a:gdLst/>
            <a:ahLst/>
            <a:cxnLst/>
            <a:rect l="l" t="t" r="r" b="b"/>
            <a:pathLst>
              <a:path w="5412105" h="9749790">
                <a:moveTo>
                  <a:pt x="0" y="0"/>
                </a:moveTo>
                <a:lnTo>
                  <a:pt x="5411712" y="0"/>
                </a:lnTo>
                <a:lnTo>
                  <a:pt x="5411712" y="9749678"/>
                </a:lnTo>
                <a:lnTo>
                  <a:pt x="0" y="0"/>
                </a:lnTo>
                <a:close/>
              </a:path>
            </a:pathLst>
          </a:custGeom>
          <a:solidFill>
            <a:srgbClr val="FAFEFF"/>
          </a:solidFill>
        </p:spPr>
        <p:txBody>
          <a:bodyPr wrap="square" lIns="0" tIns="0" rIns="0" bIns="0" rtlCol="0"/>
          <a:lstStyle/>
          <a:p>
            <a:pPr defTabSz="609630"/>
            <a:endParaRPr sz="12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8" name="Подзаголовок 7">
            <a:extLst>
              <a:ext uri="{FF2B5EF4-FFF2-40B4-BE49-F238E27FC236}">
                <a16:creationId xmlns="" xmlns:a16="http://schemas.microsoft.com/office/drawing/2014/main" id="{00D8E58F-E71E-47F2-B4F6-5B6B776D0E7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11" name="Объект 3">
            <a:extLst>
              <a:ext uri="{FF2B5EF4-FFF2-40B4-BE49-F238E27FC236}">
                <a16:creationId xmlns="" xmlns:a16="http://schemas.microsoft.com/office/drawing/2014/main" id="{6D9DF574-07F6-43BC-A4F4-6F0ED7D9185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6435399"/>
              </p:ext>
            </p:extLst>
          </p:nvPr>
        </p:nvGraphicFramePr>
        <p:xfrm>
          <a:off x="194605" y="1350499"/>
          <a:ext cx="11802795" cy="55075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ACDBC3FF-3F1C-401E-89A7-D8C0B6613B09}"/>
              </a:ext>
            </a:extLst>
          </p:cNvPr>
          <p:cNvSpPr txBox="1">
            <a:spLocks/>
          </p:cNvSpPr>
          <p:nvPr/>
        </p:nvSpPr>
        <p:spPr>
          <a:xfrm>
            <a:off x="533040" y="-1"/>
            <a:ext cx="8201464" cy="802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60963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defRPr>
            </a:lvl1pPr>
          </a:lstStyle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 ПРЕДМЕТНОЙ ОБЛАСТИ «ТЕХНОЛОГИЯ»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3" y="578366"/>
            <a:ext cx="11125200" cy="591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63283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0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1096</TotalTime>
  <Words>1822</Words>
  <Application>Microsoft Office PowerPoint</Application>
  <PresentationFormat>Произвольный</PresentationFormat>
  <Paragraphs>151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Тема Office</vt:lpstr>
      <vt:lpstr>Специальное оформление</vt:lpstr>
      <vt:lpstr>1_Тема Office</vt:lpstr>
      <vt:lpstr>5_Тема Office</vt:lpstr>
      <vt:lpstr>10_Тема Office</vt:lpstr>
      <vt:lpstr>1_Специальное оформление</vt:lpstr>
      <vt:lpstr>2_Специальное оформление</vt:lpstr>
      <vt:lpstr>Требования обновленных ФГОС к изучению технологии на уровне основного общего образования</vt:lpstr>
      <vt:lpstr>Указ Президента РФ от 21 июля 2020 г. № 474 «О национальных целях развития Российской Федерации на период до 2030 года»</vt:lpstr>
      <vt:lpstr>КОНЦЕПЦИЯ преподавания предметной области «Технология» в образовательных организациях Российской Федерации, реализующих основные общеобразовательные программы</vt:lpstr>
      <vt:lpstr>Направления реализации Концепции </vt:lpstr>
      <vt:lpstr>Приказ Министерства просвещения РФ от 31 мая 2021 г. № 287 «Об утверждении федерального государственного образовательного стандарта основного общего образования» </vt:lpstr>
      <vt:lpstr>Презентация PowerPoint</vt:lpstr>
      <vt:lpstr>Приказ Министерства просвещения РФ от 31 мая 2021 г. № 287 «Об утверждении федерального государственного образовательного стандарта основного общего образования»</vt:lpstr>
      <vt:lpstr>Презентация PowerPoint</vt:lpstr>
      <vt:lpstr>Презентация PowerPoint</vt:lpstr>
      <vt:lpstr>Презентация PowerPoint</vt:lpstr>
      <vt:lpstr>МЕСТО ТЕХНОЛОГИИ В УЧЕБНОМ ПЛАНЕ </vt:lpstr>
      <vt:lpstr>Презентация PowerPoint</vt:lpstr>
      <vt:lpstr>Презентация PowerPoint</vt:lpstr>
      <vt:lpstr>Схемы построения учебного курса</vt:lpstr>
      <vt:lpstr>5 класс</vt:lpstr>
      <vt:lpstr>Презентация PowerPoint</vt:lpstr>
      <vt:lpstr>Презентация PowerPoint</vt:lpstr>
      <vt:lpstr>УЧЕБНО-МЕТОДИЧЕСКОЕ ОБЕСПЕЧЕНИЕ</vt:lpstr>
      <vt:lpstr>Презентация PowerPoint</vt:lpstr>
      <vt:lpstr>Требования обновленных ФГОС к изучению технологии на уровне основного общего образования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56</cp:revision>
  <dcterms:created xsi:type="dcterms:W3CDTF">2021-08-25T06:44:29Z</dcterms:created>
  <dcterms:modified xsi:type="dcterms:W3CDTF">2022-03-04T06:08:39Z</dcterms:modified>
</cp:coreProperties>
</file>