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0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1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8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39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5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17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0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79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8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7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4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6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6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9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3E64-8539-49D7-8D4A-349A0EEB69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2BA329-DAEB-4EEC-B3B0-7B22C618D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5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600451" cy="2262781"/>
          </a:xfrm>
        </p:spPr>
        <p:txBody>
          <a:bodyPr/>
          <a:lstStyle/>
          <a:p>
            <a:r>
              <a:rPr lang="ru-RU" i="1" u="sng" dirty="0"/>
              <a:t>Макетирование – путь к мастерству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365104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Новгородов А. С.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№124 г.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32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734" y="764704"/>
            <a:ext cx="8219256" cy="4798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Выводы</a:t>
            </a:r>
            <a:r>
              <a:rPr lang="ru-RU" sz="3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3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3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 макетированию учащиеся смогут применять и в дальнейшем. </a:t>
            </a:r>
            <a:r>
              <a:rPr lang="ru-RU" sz="3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 в квартирах, у многих есть приусадебные участки. Для их благоустройства и будут создаваться макеты. В данный момент мы разрабатываем макет жилой комнаты подростка</a:t>
            </a:r>
            <a:r>
              <a:rPr lang="ru-RU" sz="3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3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6021288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540064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Макетирование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процесс конструирования макетов, моделей реальных объектов из бумаги, картона, пластика, древесины и других материалов.</a:t>
            </a:r>
          </a:p>
          <a:p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модель объекта в уменьшенном масштабе или в натуральную величину, лишённая, как правило, функциональности представляемого объекта. </a:t>
            </a:r>
          </a:p>
        </p:txBody>
      </p:sp>
    </p:spTree>
    <p:extLst>
      <p:ext uri="{BB962C8B-B14F-4D97-AF65-F5344CB8AC3E}">
        <p14:creationId xmlns:p14="http://schemas.microsoft.com/office/powerpoint/2010/main" val="23409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аткий курс обучения профессиональным приемам макетирования и технического моделирован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24" y="1144658"/>
            <a:ext cx="4227307" cy="278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раткий курс обучения профессиональным приемам макетирования и технического моделирован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" y="1124744"/>
            <a:ext cx="4932040" cy="27809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69760" y="4102333"/>
            <a:ext cx="80251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Градостроительные   	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Промышленные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Подарочные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					Учебные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			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Проверочные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(выставочные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Макеты-схемы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Планировочные				Интерьерные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			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Ландшафтные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070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МАКЕТОВ И ИХ КЛАССИФИКАЦИЯ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60047"/>
            <a:ext cx="3200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5971" y="3038468"/>
            <a:ext cx="2620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6589199" cy="1280890"/>
          </a:xfrm>
        </p:spPr>
        <p:txBody>
          <a:bodyPr>
            <a:no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елью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макетирования является: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780928"/>
            <a:ext cx="6591985" cy="377762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навыков,</a:t>
            </a:r>
          </a:p>
          <a:p>
            <a:pPr lvl="0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свой проект в трехмерном пространстве;</a:t>
            </a:r>
          </a:p>
          <a:p>
            <a:pPr lvl="0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склонность к дизайнерской деятельности; </a:t>
            </a:r>
          </a:p>
          <a:p>
            <a:pPr lvl="0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помощь в осознанном и правильном выборе профиля дальнейшего обучения.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макета происходит в несколько этапов: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1933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макетирования;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рабочих чертежей;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плана работы, подбор материала;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намеченного плана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E:\выступление макетирование в школе 2020 год\фото со школы\IMG_20190116_091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86" y="2390181"/>
            <a:ext cx="3363838" cy="44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выступление макетирование в школе 2020 год\фото со школы\IMG_20191017_122526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92" y="16024"/>
            <a:ext cx="304113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ыступление макетирование в школе 2020 год\фото со школы\IMG_20190930_105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6" y="3589041"/>
            <a:ext cx="5790049" cy="325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выступление макетирование в школе 2020 год\фото со школы\IMG_20190923_08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609949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1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крепости «Челябинск»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64" y="-1971600"/>
            <a:ext cx="6234936" cy="7887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9064" cy="43725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16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«изба» 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" y="3495291"/>
            <a:ext cx="4051563" cy="33627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51480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" y="0"/>
            <a:ext cx="9144000" cy="451796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49" y="3789040"/>
            <a:ext cx="4026651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выступление макетирование в школе 2020 год\фото со школы\100_27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5326583" cy="34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549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«Макет боевых действий»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63" y="0"/>
            <a:ext cx="424203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34"/>
            <a:ext cx="4910600" cy="3785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174"/>
            <a:ext cx="4890848" cy="3105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583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акеты катеров, танка и катюши.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496</TotalTime>
  <Words>169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Макетирование – путь к мастерству</vt:lpstr>
      <vt:lpstr>Презентация PowerPoint</vt:lpstr>
      <vt:lpstr>ВИДЫ МАКЕТОВ И ИХ КЛАССИФИКАЦИЯ</vt:lpstr>
      <vt:lpstr>Целью макетирования является: </vt:lpstr>
      <vt:lpstr>Изготовление макета происходит в несколько этапов: </vt:lpstr>
      <vt:lpstr>Макет крепости «Челябинск» </vt:lpstr>
      <vt:lpstr>Макет «изба» </vt:lpstr>
      <vt:lpstr>«Макет боевых действий»</vt:lpstr>
      <vt:lpstr>Макеты катеров, танка и катюши.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Макетирование в школе</dc:title>
  <dc:creator>User</dc:creator>
  <cp:lastModifiedBy>79080</cp:lastModifiedBy>
  <cp:revision>29</cp:revision>
  <dcterms:created xsi:type="dcterms:W3CDTF">2020-02-20T16:43:02Z</dcterms:created>
  <dcterms:modified xsi:type="dcterms:W3CDTF">2020-02-26T06:27:01Z</dcterms:modified>
</cp:coreProperties>
</file>