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57" r:id="rId5"/>
    <p:sldId id="269" r:id="rId6"/>
    <p:sldId id="265" r:id="rId7"/>
    <p:sldId id="282" r:id="rId8"/>
    <p:sldId id="262" r:id="rId9"/>
    <p:sldId id="258" r:id="rId10"/>
    <p:sldId id="259" r:id="rId11"/>
    <p:sldId id="260" r:id="rId12"/>
    <p:sldId id="261" r:id="rId13"/>
    <p:sldId id="263" r:id="rId14"/>
    <p:sldId id="266" r:id="rId15"/>
    <p:sldId id="268" r:id="rId16"/>
    <p:sldId id="267" r:id="rId17"/>
    <p:sldId id="264" r:id="rId18"/>
    <p:sldId id="283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282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5244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905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122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54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5691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230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1477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012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9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352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F4B06-7F40-4621-B5CE-082C7BA94AB0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5071A-2468-430E-8A05-3EC2B9B424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506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3D  </a:t>
            </a:r>
            <a:r>
              <a:rPr lang="ru-RU" dirty="0" smtClean="0"/>
              <a:t>технологии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725144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Гаврилов Михаил Сергеевич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технологии МБОУ «Лицей №120 г.Челябинска»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100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https://3dtoday.ru/upload/main/5dc/%D0%A1%D0%BA%D1%80%D0%B8%D0%BD%D1%88%D0%BE%D1%82%202016-03-12%2006.02.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6028680" cy="33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8" name="Picture 6" descr="http://dwgformat.ru/wp-content/uploads/2016/06/3Dbuild1-1024x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5711" y="188640"/>
            <a:ext cx="534496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4432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i.pinimg.com/originals/dc/75/fa/dc75faaadf06a425792e03188c5b7b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6194255" cy="37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3dprintingindustry.com/wp-content/uploads/2014/08/andrey-rudenko-3D-printed-concrete-castle-pre-assemb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663" y="3739208"/>
            <a:ext cx="550461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778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avatars.mds.yandex.net/get-zen_doc/198334/pub_5be0163eb9c26d2cd4a00d99_5be0220f01613e00a972f0dd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596191" cy="47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6233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s://cdn.fishki.net/upload/post/201507/15/1597426/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352678" cy="35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alteh.ru/upload/iblock/005/u0038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88" y="3933056"/>
            <a:ext cx="4465902" cy="251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cdn.fishki.net/upload/post/2019/07/08/3026603/98b55a5385d567835d10fdc37d66f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1"/>
            <a:ext cx="3168352" cy="597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775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cdn.shazoo.ru/71592_V6Yuisw5Cm_c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065011" cy="2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.pinimg.com/originals/52/62/9a/52629a020e1466aa7d010c0337c7ea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3816424" cy="285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pbs.twimg.com/media/Ddal1WBVwAA4SL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212976"/>
            <a:ext cx="4723597" cy="218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1561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ttps://cloudfront.medaxs.com.au/wp-content/uploads/2015/06/j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99606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thefeatures.org/wp-content/plugins/wp-o-matic/cache/c77904b759_Luke-and-Roboha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38720"/>
            <a:ext cx="7595963" cy="258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www.sculpteo.com/blog/wp-content/uploads/2017/01/titanium-medical-implants-sculpte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615768" cy="28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3255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ttps://3.bp.blogspot.com/-4fYuU4VmYNE/WuTCI8Zf6_I/AAAAAAAABGI/vlZ3zO58J3Iy5YgMsLGKJppGD0i-gszBgCLcBGAs/s1600/3D_dental_s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9"/>
            <a:ext cx="4032448" cy="274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amara.3dtool.ru/wp-content/uploads/2015/06/2712b84496b4dc10b67ddff7d8028d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071624" cy="316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practicevisual.com/wp-content/uploads/2019/02/3D-brac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3637"/>
            <a:ext cx="4140968" cy="253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amfg.ai/wp-content/uploads/2018/12/3D-printed-orthodontics-Source-Formlabs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54942"/>
            <a:ext cx="4509299" cy="304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3392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cdn.fishki.net/upload/post/201507/15/1597426/18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328592" cy="384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stroyding.ru/web/image/47289/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57606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3826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4" name="Picture 4" descr="https://i.pinimg.com/originals/ee/93/00/ee930011578aaff31723e4593fe545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519" y="332656"/>
            <a:ext cx="409645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wonderfulengineering.com/wp-content/uploads/2015/08/image-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0746" y="3140968"/>
            <a:ext cx="4272475" cy="32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cs5.livemaster.ru/storage/9d/07/d149b3f6f7d39f708c56269562nt--dlya-doma-i-interera-polnyj-skelet-tiranozav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1521" y="188640"/>
            <a:ext cx="435119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3234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КОМПАС 3</a:t>
            </a:r>
            <a:r>
              <a:rPr lang="en-US" dirty="0" smtClean="0"/>
              <a:t>D</a:t>
            </a:r>
          </a:p>
          <a:p>
            <a:r>
              <a:rPr lang="en-US" dirty="0" smtClean="0"/>
              <a:t>Autodesk Inventor</a:t>
            </a:r>
          </a:p>
          <a:p>
            <a:r>
              <a:rPr lang="en-US" dirty="0" smtClean="0"/>
              <a:t>Autodesk Fusion 360</a:t>
            </a:r>
          </a:p>
          <a:p>
            <a:r>
              <a:rPr lang="en-US" dirty="0" err="1" smtClean="0"/>
              <a:t>Tinkercad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SolidWorks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Rhinoceros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Autodesk 3D Max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Slender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72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mar3dt.ru/images/predme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5747792" cy="574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060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098"/>
          <a:stretch/>
        </p:blipFill>
        <p:spPr bwMode="auto">
          <a:xfrm>
            <a:off x="224293" y="836712"/>
            <a:ext cx="871350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2347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АСКОН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cache3.youla.io/files/images/780_780/5d/f9/5df9fee5132ca57d2e476cf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2201118" cy="22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softsalad.ru/static/software/screens/o/361/9f3/3619f3b64c0cb2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9213" y="2564904"/>
            <a:ext cx="6743358" cy="406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8360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https://edu.ascon.ru/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 bwMode="auto">
          <a:xfrm>
            <a:off x="395536" y="1628800"/>
            <a:ext cx="831101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2709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https://www.autodesk.ru/products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934"/>
          <a:stretch/>
        </p:blipFill>
        <p:spPr bwMode="auto">
          <a:xfrm>
            <a:off x="323528" y="1700808"/>
            <a:ext cx="8663127" cy="49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3218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244"/>
          <a:stretch/>
        </p:blipFill>
        <p:spPr bwMode="auto">
          <a:xfrm>
            <a:off x="5649" y="174041"/>
            <a:ext cx="89881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8929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ru-RU" dirty="0" smtClean="0"/>
              <a:t> принтер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78" r="48326"/>
          <a:stretch/>
        </p:blipFill>
        <p:spPr bwMode="auto">
          <a:xfrm>
            <a:off x="251520" y="320080"/>
            <a:ext cx="852914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1169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931"/>
          <a:stretch/>
        </p:blipFill>
        <p:spPr bwMode="auto">
          <a:xfrm>
            <a:off x="10278" y="17151"/>
            <a:ext cx="6129806" cy="348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894"/>
          <a:stretch/>
        </p:blipFill>
        <p:spPr bwMode="auto">
          <a:xfrm>
            <a:off x="4421327" y="-11330"/>
            <a:ext cx="4451838" cy="351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72" r="49032"/>
          <a:stretch/>
        </p:blipFill>
        <p:spPr bwMode="auto">
          <a:xfrm>
            <a:off x="2699792" y="3501008"/>
            <a:ext cx="6017524" cy="318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4785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Пластик для 3</a:t>
            </a:r>
            <a:r>
              <a:rPr lang="en-US" dirty="0" smtClean="0"/>
              <a:t>D  </a:t>
            </a:r>
            <a:r>
              <a:rPr lang="ru-RU" dirty="0" smtClean="0"/>
              <a:t>печати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</a:t>
            </a:r>
          </a:p>
          <a:p>
            <a:r>
              <a:rPr lang="en-US" dirty="0" smtClean="0"/>
              <a:t>ABS</a:t>
            </a:r>
          </a:p>
          <a:p>
            <a:r>
              <a:rPr lang="en-US" dirty="0" smtClean="0"/>
              <a:t>PETG</a:t>
            </a:r>
            <a:endParaRPr lang="ru-RU" dirty="0"/>
          </a:p>
        </p:txBody>
      </p:sp>
      <p:pic>
        <p:nvPicPr>
          <p:cNvPr id="23554" name="Picture 2" descr="https://top3d.by/image/cache/catalog/vidi-materialov/vidi-materialov-2-1920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9175" y="2681536"/>
            <a:ext cx="742482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226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https://static.dezeen.com/uploads/2016/03/kinematic-petals-dress-nervous-system-design-museum-fine-arts-boston-mfa-exhibition_dezeen_s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6672"/>
            <a:ext cx="367240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3dprinter.ua/wp-content/uploads/2017/08/370c811badbc5d98097e8c9a71ba167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320479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i.ytimg.com/vi/6cWwgCqxlC0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9460" y="3537474"/>
            <a:ext cx="44690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951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solidfill.com/wp-content/uploads/2014/11/dlp-photo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720"/>
          <a:stretch/>
        </p:blipFill>
        <p:spPr bwMode="auto">
          <a:xfrm>
            <a:off x="179512" y="332656"/>
            <a:ext cx="41203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ulturologia.ru/files/u18046/3d-printer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8584"/>
            <a:ext cx="4147220" cy="32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229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detal3d.ru/thumb/2/QumQSxKG_P6vGLVc6weiZQ/r/d/342180_1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357264" cy="493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473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bs.twimg.com/media/CBRn9q_UMAA7NK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8487" y="3789040"/>
            <a:ext cx="5508104" cy="274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3dboom.su/images/companies/1/untitled%20folder/picturess/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665980" cy="31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4745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assets.fea.ru/uploads/fea/news/2018/05_may/07/csm_products-technology-picture-additive-manufacturing_471078db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68760"/>
            <a:ext cx="810567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7434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s://3dprint.com/wp-content/uploads/2018/12/0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295567" cy="579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6347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3d.mev.su/images/3d-printers/food/cake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05" y="548680"/>
            <a:ext cx="42244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e01.alicdn.com/kf/HTB1OWSaKFXXXXclXFXXq6xXFXXXT/1-%D1%88%D1%82-Delta-%D1%82%D0%B8%D0%BF-%D0%B4%D0%BE%D0%BC%D0%B0-%D0%B8%D1%81%D0%BF%D0%BE%D0%BB%D1%8C%D0%B7%D1%83%D0%B5%D1%82%D1%81%D1%8F-Desktop-%D0%B5%D0%B4%D0%B0-font-b-3d-b-font-%D0%BF%D1%80%D0%B8%D0%BD%D1%82%D0%B5%D1%80-%D0%B1%D0%BB%D0%B8%D0%BD%D1%87%D0%B8%D0%BA-%D0%BC%D0%B0%D1%88%D0%B8%D0%BD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74304"/>
            <a:ext cx="4883696" cy="48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92131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47</Words>
  <Application>Microsoft Office PowerPoint</Application>
  <PresentationFormat>Экран (4:3)</PresentationFormat>
  <Paragraphs>20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3D  технологии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АСКОН</vt:lpstr>
      <vt:lpstr>https://edu.ascon.ru/</vt:lpstr>
      <vt:lpstr>https://www.autodesk.ru/products</vt:lpstr>
      <vt:lpstr>Слайд 24</vt:lpstr>
      <vt:lpstr>3D  принтер </vt:lpstr>
      <vt:lpstr>Слайд 26</vt:lpstr>
      <vt:lpstr>Пластик для 3D  печати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 технологии</dc:title>
  <dc:creator>mrms</dc:creator>
  <cp:lastModifiedBy>User</cp:lastModifiedBy>
  <cp:revision>11</cp:revision>
  <dcterms:created xsi:type="dcterms:W3CDTF">2020-02-27T03:46:04Z</dcterms:created>
  <dcterms:modified xsi:type="dcterms:W3CDTF">2020-02-28T13:40:09Z</dcterms:modified>
</cp:coreProperties>
</file>