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9" r:id="rId1"/>
    <p:sldMasterId id="2147483712" r:id="rId2"/>
  </p:sldMasterIdLst>
  <p:notesMasterIdLst>
    <p:notesMasterId r:id="rId48"/>
  </p:notesMasterIdLst>
  <p:sldIdLst>
    <p:sldId id="256" r:id="rId3"/>
    <p:sldId id="526" r:id="rId4"/>
    <p:sldId id="52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531" r:id="rId13"/>
    <p:sldId id="532" r:id="rId14"/>
    <p:sldId id="533" r:id="rId15"/>
    <p:sldId id="535" r:id="rId16"/>
    <p:sldId id="539" r:id="rId17"/>
    <p:sldId id="536" r:id="rId18"/>
    <p:sldId id="537" r:id="rId19"/>
    <p:sldId id="540" r:id="rId20"/>
    <p:sldId id="266" r:id="rId21"/>
    <p:sldId id="267" r:id="rId22"/>
    <p:sldId id="529" r:id="rId23"/>
    <p:sldId id="268" r:id="rId24"/>
    <p:sldId id="269" r:id="rId25"/>
    <p:sldId id="273" r:id="rId26"/>
    <p:sldId id="274" r:id="rId27"/>
    <p:sldId id="524" r:id="rId28"/>
    <p:sldId id="275" r:id="rId29"/>
    <p:sldId id="525" r:id="rId30"/>
    <p:sldId id="538" r:id="rId31"/>
    <p:sldId id="276" r:id="rId32"/>
    <p:sldId id="277" r:id="rId33"/>
    <p:sldId id="278" r:id="rId34"/>
    <p:sldId id="279" r:id="rId35"/>
    <p:sldId id="280" r:id="rId36"/>
    <p:sldId id="281" r:id="rId37"/>
    <p:sldId id="511" r:id="rId38"/>
    <p:sldId id="512" r:id="rId39"/>
    <p:sldId id="513" r:id="rId40"/>
    <p:sldId id="514" r:id="rId41"/>
    <p:sldId id="515" r:id="rId42"/>
    <p:sldId id="516" r:id="rId43"/>
    <p:sldId id="517" r:id="rId44"/>
    <p:sldId id="518" r:id="rId45"/>
    <p:sldId id="519" r:id="rId46"/>
    <p:sldId id="530" r:id="rId47"/>
  </p:sldIdLst>
  <p:sldSz cx="12192000" cy="6858000"/>
  <p:notesSz cx="9944100" cy="6805613"/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114300" algn="ctr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228600" algn="ctr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342900" algn="ctr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457200" algn="ctr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571500" algn="ctr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685800" algn="ctr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800100" algn="ctr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914400" algn="ctr" defTabSz="4107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вгений Евгений" initials="ЕЕ" lastIdx="5" clrIdx="0">
    <p:extLst>
      <p:ext uri="{19B8F6BF-5375-455C-9EA6-DF929625EA0E}">
        <p15:presenceInfo xmlns:p15="http://schemas.microsoft.com/office/powerpoint/2012/main" userId="4f5ca4d6d4940863" providerId="Windows Live"/>
      </p:ext>
    </p:extLst>
  </p:cmAuthor>
  <p:cmAuthor id="2" name="Милованова Татьяна Сергеевна" initials="МТС" lastIdx="3" clrIdx="1">
    <p:extLst>
      <p:ext uri="{19B8F6BF-5375-455C-9EA6-DF929625EA0E}">
        <p15:presenceInfo xmlns:p15="http://schemas.microsoft.com/office/powerpoint/2012/main" userId="S-1-5-21-4226584364-21557989-1436132917-1525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B9B7"/>
    <a:srgbClr val="8C7EB1"/>
    <a:srgbClr val="4D5972"/>
    <a:srgbClr val="ACF2F2"/>
    <a:srgbClr val="C0E1E5"/>
    <a:srgbClr val="6276A0"/>
    <a:srgbClr val="F2AB50"/>
    <a:srgbClr val="7192C4"/>
    <a:srgbClr val="00ADB4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0267" autoAdjust="0"/>
  </p:normalViewPr>
  <p:slideViewPr>
    <p:cSldViewPr snapToGrid="0">
      <p:cViewPr varScale="1">
        <p:scale>
          <a:sx n="50" d="100"/>
          <a:sy n="50" d="100"/>
        </p:scale>
        <p:origin x="931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E90957-57E0-4FA1-964A-E3FC07E9E7E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679605C-283F-43BF-8770-ADE7D7BC147C}">
      <dgm:prSet phldrT="[Текст]"/>
      <dgm:spPr/>
      <dgm:t>
        <a:bodyPr/>
        <a:lstStyle/>
        <a:p>
          <a:r>
            <a:rPr lang="ru-RU" dirty="0"/>
            <a:t>Метод прямого педагогического воздействия </a:t>
          </a:r>
        </a:p>
      </dgm:t>
    </dgm:pt>
    <dgm:pt modelId="{CA2CCC1A-4ECA-4786-9DE5-845AD68D5EBE}" type="parTrans" cxnId="{83D5EA4B-0CD3-4104-9173-113DAE034C56}">
      <dgm:prSet/>
      <dgm:spPr/>
      <dgm:t>
        <a:bodyPr/>
        <a:lstStyle/>
        <a:p>
          <a:endParaRPr lang="ru-RU"/>
        </a:p>
      </dgm:t>
    </dgm:pt>
    <dgm:pt modelId="{E9C59FE9-5D93-4DD7-8DF4-C89130C3FBF7}" type="sibTrans" cxnId="{83D5EA4B-0CD3-4104-9173-113DAE034C56}">
      <dgm:prSet/>
      <dgm:spPr/>
      <dgm:t>
        <a:bodyPr/>
        <a:lstStyle/>
        <a:p>
          <a:endParaRPr lang="ru-RU"/>
        </a:p>
      </dgm:t>
    </dgm:pt>
    <dgm:pt modelId="{27DC4DDF-5389-450E-8BB7-9A429725C3FD}">
      <dgm:prSet phldrT="[Текст]"/>
      <dgm:spPr/>
      <dgm:t>
        <a:bodyPr/>
        <a:lstStyle/>
        <a:p>
          <a:r>
            <a:rPr lang="ru-RU" dirty="0"/>
            <a:t>Использование </a:t>
          </a:r>
          <a:r>
            <a:rPr lang="ru-RU" dirty="0" err="1"/>
            <a:t>межпредметных</a:t>
          </a:r>
          <a:r>
            <a:rPr lang="ru-RU" dirty="0"/>
            <a:t> связей </a:t>
          </a:r>
        </a:p>
      </dgm:t>
    </dgm:pt>
    <dgm:pt modelId="{B40955DD-8E6C-40F0-A460-15F260CFEA46}" type="parTrans" cxnId="{7D6BC361-07A4-468B-901A-E07C265874D3}">
      <dgm:prSet/>
      <dgm:spPr/>
      <dgm:t>
        <a:bodyPr/>
        <a:lstStyle/>
        <a:p>
          <a:endParaRPr lang="ru-RU"/>
        </a:p>
      </dgm:t>
    </dgm:pt>
    <dgm:pt modelId="{701435FE-5DD7-459A-BA22-267E0C870AF0}" type="sibTrans" cxnId="{7D6BC361-07A4-468B-901A-E07C265874D3}">
      <dgm:prSet/>
      <dgm:spPr/>
      <dgm:t>
        <a:bodyPr/>
        <a:lstStyle/>
        <a:p>
          <a:endParaRPr lang="ru-RU"/>
        </a:p>
      </dgm:t>
    </dgm:pt>
    <dgm:pt modelId="{5121EB52-6612-41A3-B992-18FF29398067}">
      <dgm:prSet phldrT="[Текст]"/>
      <dgm:spPr/>
      <dgm:t>
        <a:bodyPr/>
        <a:lstStyle/>
        <a:p>
          <a:r>
            <a:rPr lang="ru-RU" dirty="0"/>
            <a:t>Актуализация личного опыта школьников </a:t>
          </a:r>
        </a:p>
      </dgm:t>
    </dgm:pt>
    <dgm:pt modelId="{0D5646DF-EA36-4FD4-AB4A-3BBF946C29BC}" type="parTrans" cxnId="{EC5EE9F9-93D8-4F86-9664-BB5B84626B70}">
      <dgm:prSet/>
      <dgm:spPr/>
      <dgm:t>
        <a:bodyPr/>
        <a:lstStyle/>
        <a:p>
          <a:endParaRPr lang="ru-RU"/>
        </a:p>
      </dgm:t>
    </dgm:pt>
    <dgm:pt modelId="{9C386596-CE89-4FEB-B758-4E4FBF50BE57}" type="sibTrans" cxnId="{EC5EE9F9-93D8-4F86-9664-BB5B84626B70}">
      <dgm:prSet/>
      <dgm:spPr/>
      <dgm:t>
        <a:bodyPr/>
        <a:lstStyle/>
        <a:p>
          <a:endParaRPr lang="ru-RU"/>
        </a:p>
      </dgm:t>
    </dgm:pt>
    <dgm:pt modelId="{CC853A62-C7BC-48A2-96C8-FF3571870839}">
      <dgm:prSet phldrT="[Текст]"/>
      <dgm:spPr/>
      <dgm:t>
        <a:bodyPr/>
        <a:lstStyle/>
        <a:p>
          <a:r>
            <a:rPr lang="ru-RU" dirty="0"/>
            <a:t>Включение в контекст обучения проблем ближайшего социума</a:t>
          </a:r>
        </a:p>
      </dgm:t>
    </dgm:pt>
    <dgm:pt modelId="{49BAB9ED-21BA-4A68-9DD1-9EFFFE14F987}" type="parTrans" cxnId="{49C64748-EB7D-4CCD-B9E0-EAA35AEE7468}">
      <dgm:prSet/>
      <dgm:spPr/>
      <dgm:t>
        <a:bodyPr/>
        <a:lstStyle/>
        <a:p>
          <a:endParaRPr lang="ru-RU"/>
        </a:p>
      </dgm:t>
    </dgm:pt>
    <dgm:pt modelId="{6368B319-4287-4881-8AE7-6BF0D40F702A}" type="sibTrans" cxnId="{49C64748-EB7D-4CCD-B9E0-EAA35AEE7468}">
      <dgm:prSet/>
      <dgm:spPr/>
      <dgm:t>
        <a:bodyPr/>
        <a:lstStyle/>
        <a:p>
          <a:endParaRPr lang="ru-RU"/>
        </a:p>
      </dgm:t>
    </dgm:pt>
    <dgm:pt modelId="{1F4BC520-DAF4-44D6-B3F4-47030D1FC3A4}">
      <dgm:prSet phldrT="[Текст]"/>
      <dgm:spPr/>
      <dgm:t>
        <a:bodyPr/>
        <a:lstStyle/>
        <a:p>
          <a:r>
            <a:rPr lang="ru-RU" dirty="0"/>
            <a:t>Обучение в конкретной деятельности и в ситуациях реальной жизни </a:t>
          </a:r>
        </a:p>
      </dgm:t>
    </dgm:pt>
    <dgm:pt modelId="{CC6EA3DD-1338-4B64-8FE7-A082F9424260}" type="parTrans" cxnId="{810FCDA0-AF18-4A64-AFBC-B198954036CF}">
      <dgm:prSet/>
      <dgm:spPr/>
      <dgm:t>
        <a:bodyPr/>
        <a:lstStyle/>
        <a:p>
          <a:endParaRPr lang="ru-RU"/>
        </a:p>
      </dgm:t>
    </dgm:pt>
    <dgm:pt modelId="{A95B302D-B1E1-41EE-B049-D8412BE24484}" type="sibTrans" cxnId="{810FCDA0-AF18-4A64-AFBC-B198954036CF}">
      <dgm:prSet/>
      <dgm:spPr/>
      <dgm:t>
        <a:bodyPr/>
        <a:lstStyle/>
        <a:p>
          <a:endParaRPr lang="ru-RU"/>
        </a:p>
      </dgm:t>
    </dgm:pt>
    <dgm:pt modelId="{92718EFD-898C-4F2E-973A-8BA55C4ABF6F}">
      <dgm:prSet/>
      <dgm:spPr/>
      <dgm:t>
        <a:bodyPr/>
        <a:lstStyle/>
        <a:p>
          <a:r>
            <a:rPr lang="ru-RU" altLang="ru-RU" dirty="0"/>
            <a:t>Педагогическая поддержка и педагогическое сопровождение обучающихся</a:t>
          </a:r>
          <a:endParaRPr lang="ru-RU" dirty="0"/>
        </a:p>
      </dgm:t>
    </dgm:pt>
    <dgm:pt modelId="{DE5557FA-0197-4657-8269-AF748FAE109D}" type="parTrans" cxnId="{2BCD5965-B28F-449B-8B25-64E9EB9CEE99}">
      <dgm:prSet/>
      <dgm:spPr/>
      <dgm:t>
        <a:bodyPr/>
        <a:lstStyle/>
        <a:p>
          <a:endParaRPr lang="ru-RU"/>
        </a:p>
      </dgm:t>
    </dgm:pt>
    <dgm:pt modelId="{64418D45-FE5C-4FA4-91F2-E4ED815BCAB2}" type="sibTrans" cxnId="{2BCD5965-B28F-449B-8B25-64E9EB9CEE99}">
      <dgm:prSet/>
      <dgm:spPr/>
      <dgm:t>
        <a:bodyPr/>
        <a:lstStyle/>
        <a:p>
          <a:endParaRPr lang="ru-RU"/>
        </a:p>
      </dgm:t>
    </dgm:pt>
    <dgm:pt modelId="{47FBF352-9D2C-4D87-9139-2D4D18F9879A}" type="pres">
      <dgm:prSet presAssocID="{DEE90957-57E0-4FA1-964A-E3FC07E9E7E6}" presName="Name0" presStyleCnt="0">
        <dgm:presLayoutVars>
          <dgm:chMax val="7"/>
          <dgm:chPref val="7"/>
          <dgm:dir/>
        </dgm:presLayoutVars>
      </dgm:prSet>
      <dgm:spPr/>
    </dgm:pt>
    <dgm:pt modelId="{3F221D81-68B3-4140-AF70-516FA7CDE247}" type="pres">
      <dgm:prSet presAssocID="{DEE90957-57E0-4FA1-964A-E3FC07E9E7E6}" presName="Name1" presStyleCnt="0"/>
      <dgm:spPr/>
    </dgm:pt>
    <dgm:pt modelId="{932F3945-2BCB-4BF4-A220-CC8B60D587CC}" type="pres">
      <dgm:prSet presAssocID="{DEE90957-57E0-4FA1-964A-E3FC07E9E7E6}" presName="cycle" presStyleCnt="0"/>
      <dgm:spPr/>
    </dgm:pt>
    <dgm:pt modelId="{5DC55FE7-427F-46A4-A777-6C5AA7E6CC41}" type="pres">
      <dgm:prSet presAssocID="{DEE90957-57E0-4FA1-964A-E3FC07E9E7E6}" presName="srcNode" presStyleLbl="node1" presStyleIdx="0" presStyleCnt="6"/>
      <dgm:spPr/>
    </dgm:pt>
    <dgm:pt modelId="{B7A2AAA8-86A5-4899-84E1-63AE2ACF1915}" type="pres">
      <dgm:prSet presAssocID="{DEE90957-57E0-4FA1-964A-E3FC07E9E7E6}" presName="conn" presStyleLbl="parChTrans1D2" presStyleIdx="0" presStyleCnt="1"/>
      <dgm:spPr/>
    </dgm:pt>
    <dgm:pt modelId="{66DDF1B3-028A-4675-8E2A-87CC6A3E7F59}" type="pres">
      <dgm:prSet presAssocID="{DEE90957-57E0-4FA1-964A-E3FC07E9E7E6}" presName="extraNode" presStyleLbl="node1" presStyleIdx="0" presStyleCnt="6"/>
      <dgm:spPr/>
    </dgm:pt>
    <dgm:pt modelId="{AAF58B26-9A85-4E95-AD00-040A789A6A71}" type="pres">
      <dgm:prSet presAssocID="{DEE90957-57E0-4FA1-964A-E3FC07E9E7E6}" presName="dstNode" presStyleLbl="node1" presStyleIdx="0" presStyleCnt="6"/>
      <dgm:spPr/>
    </dgm:pt>
    <dgm:pt modelId="{CE3D0E90-CAD5-4D64-8E3A-03342A55007D}" type="pres">
      <dgm:prSet presAssocID="{2679605C-283F-43BF-8770-ADE7D7BC147C}" presName="text_1" presStyleLbl="node1" presStyleIdx="0" presStyleCnt="6">
        <dgm:presLayoutVars>
          <dgm:bulletEnabled val="1"/>
        </dgm:presLayoutVars>
      </dgm:prSet>
      <dgm:spPr/>
    </dgm:pt>
    <dgm:pt modelId="{4DD16E71-70BB-4A8A-A505-FB3D17F452B2}" type="pres">
      <dgm:prSet presAssocID="{2679605C-283F-43BF-8770-ADE7D7BC147C}" presName="accent_1" presStyleCnt="0"/>
      <dgm:spPr/>
    </dgm:pt>
    <dgm:pt modelId="{0A13ED9F-E7CF-426E-945D-6FD7858F4FBA}" type="pres">
      <dgm:prSet presAssocID="{2679605C-283F-43BF-8770-ADE7D7BC147C}" presName="accentRepeatNode" presStyleLbl="solidFgAcc1" presStyleIdx="0" presStyleCnt="6"/>
      <dgm:spPr/>
    </dgm:pt>
    <dgm:pt modelId="{60E2D7A2-C0F0-426C-9A9C-CC7C43457FDA}" type="pres">
      <dgm:prSet presAssocID="{27DC4DDF-5389-450E-8BB7-9A429725C3FD}" presName="text_2" presStyleLbl="node1" presStyleIdx="1" presStyleCnt="6">
        <dgm:presLayoutVars>
          <dgm:bulletEnabled val="1"/>
        </dgm:presLayoutVars>
      </dgm:prSet>
      <dgm:spPr/>
    </dgm:pt>
    <dgm:pt modelId="{31F82DA6-5791-4A02-83DD-63B518890528}" type="pres">
      <dgm:prSet presAssocID="{27DC4DDF-5389-450E-8BB7-9A429725C3FD}" presName="accent_2" presStyleCnt="0"/>
      <dgm:spPr/>
    </dgm:pt>
    <dgm:pt modelId="{8DAD4CF1-0A9B-4E2F-82EB-2C976D163355}" type="pres">
      <dgm:prSet presAssocID="{27DC4DDF-5389-450E-8BB7-9A429725C3FD}" presName="accentRepeatNode" presStyleLbl="solidFgAcc1" presStyleIdx="1" presStyleCnt="6"/>
      <dgm:spPr/>
    </dgm:pt>
    <dgm:pt modelId="{CB378384-D71E-42E4-87C2-3CBFEAAE841A}" type="pres">
      <dgm:prSet presAssocID="{5121EB52-6612-41A3-B992-18FF29398067}" presName="text_3" presStyleLbl="node1" presStyleIdx="2" presStyleCnt="6">
        <dgm:presLayoutVars>
          <dgm:bulletEnabled val="1"/>
        </dgm:presLayoutVars>
      </dgm:prSet>
      <dgm:spPr/>
    </dgm:pt>
    <dgm:pt modelId="{6856EFD7-D3EA-4D45-9C4F-688EF8CD58D0}" type="pres">
      <dgm:prSet presAssocID="{5121EB52-6612-41A3-B992-18FF29398067}" presName="accent_3" presStyleCnt="0"/>
      <dgm:spPr/>
    </dgm:pt>
    <dgm:pt modelId="{46A91071-2C1D-458F-97D3-6F53B44ED7EF}" type="pres">
      <dgm:prSet presAssocID="{5121EB52-6612-41A3-B992-18FF29398067}" presName="accentRepeatNode" presStyleLbl="solidFgAcc1" presStyleIdx="2" presStyleCnt="6"/>
      <dgm:spPr/>
    </dgm:pt>
    <dgm:pt modelId="{63F51060-C21B-462D-93D5-8B4B453BBBB9}" type="pres">
      <dgm:prSet presAssocID="{CC853A62-C7BC-48A2-96C8-FF3571870839}" presName="text_4" presStyleLbl="node1" presStyleIdx="3" presStyleCnt="6">
        <dgm:presLayoutVars>
          <dgm:bulletEnabled val="1"/>
        </dgm:presLayoutVars>
      </dgm:prSet>
      <dgm:spPr/>
    </dgm:pt>
    <dgm:pt modelId="{A1CD7DF3-E4DF-40C0-9888-C6F6ED13BD59}" type="pres">
      <dgm:prSet presAssocID="{CC853A62-C7BC-48A2-96C8-FF3571870839}" presName="accent_4" presStyleCnt="0"/>
      <dgm:spPr/>
    </dgm:pt>
    <dgm:pt modelId="{7FA0CD95-FA94-4ADB-BC7B-386A58946127}" type="pres">
      <dgm:prSet presAssocID="{CC853A62-C7BC-48A2-96C8-FF3571870839}" presName="accentRepeatNode" presStyleLbl="solidFgAcc1" presStyleIdx="3" presStyleCnt="6"/>
      <dgm:spPr/>
    </dgm:pt>
    <dgm:pt modelId="{D03C2AF2-A30D-40DA-993A-EDC859E322EE}" type="pres">
      <dgm:prSet presAssocID="{1F4BC520-DAF4-44D6-B3F4-47030D1FC3A4}" presName="text_5" presStyleLbl="node1" presStyleIdx="4" presStyleCnt="6">
        <dgm:presLayoutVars>
          <dgm:bulletEnabled val="1"/>
        </dgm:presLayoutVars>
      </dgm:prSet>
      <dgm:spPr/>
    </dgm:pt>
    <dgm:pt modelId="{DFCC0E59-0BE1-42B2-A7EC-28FEBBF171BD}" type="pres">
      <dgm:prSet presAssocID="{1F4BC520-DAF4-44D6-B3F4-47030D1FC3A4}" presName="accent_5" presStyleCnt="0"/>
      <dgm:spPr/>
    </dgm:pt>
    <dgm:pt modelId="{9E1ADE8C-57B7-4A47-A0F7-7DA6D911452C}" type="pres">
      <dgm:prSet presAssocID="{1F4BC520-DAF4-44D6-B3F4-47030D1FC3A4}" presName="accentRepeatNode" presStyleLbl="solidFgAcc1" presStyleIdx="4" presStyleCnt="6"/>
      <dgm:spPr/>
    </dgm:pt>
    <dgm:pt modelId="{D7AC12C3-CA10-4031-823D-6C2AC37FB1CD}" type="pres">
      <dgm:prSet presAssocID="{92718EFD-898C-4F2E-973A-8BA55C4ABF6F}" presName="text_6" presStyleLbl="node1" presStyleIdx="5" presStyleCnt="6">
        <dgm:presLayoutVars>
          <dgm:bulletEnabled val="1"/>
        </dgm:presLayoutVars>
      </dgm:prSet>
      <dgm:spPr/>
    </dgm:pt>
    <dgm:pt modelId="{5F1D9636-A7DF-403D-851A-F1C224AE176F}" type="pres">
      <dgm:prSet presAssocID="{92718EFD-898C-4F2E-973A-8BA55C4ABF6F}" presName="accent_6" presStyleCnt="0"/>
      <dgm:spPr/>
    </dgm:pt>
    <dgm:pt modelId="{13799F74-0A72-4BEE-AFE2-964A5A4D79E1}" type="pres">
      <dgm:prSet presAssocID="{92718EFD-898C-4F2E-973A-8BA55C4ABF6F}" presName="accentRepeatNode" presStyleLbl="solidFgAcc1" presStyleIdx="5" presStyleCnt="6"/>
      <dgm:spPr/>
    </dgm:pt>
  </dgm:ptLst>
  <dgm:cxnLst>
    <dgm:cxn modelId="{11748B10-782A-481C-BC71-DC4F2A283C86}" type="presOf" srcId="{DEE90957-57E0-4FA1-964A-E3FC07E9E7E6}" destId="{47FBF352-9D2C-4D87-9139-2D4D18F9879A}" srcOrd="0" destOrd="0" presId="urn:microsoft.com/office/officeart/2008/layout/VerticalCurvedList"/>
    <dgm:cxn modelId="{4CF7C418-84A0-46C3-9354-CDD1308BD748}" type="presOf" srcId="{2679605C-283F-43BF-8770-ADE7D7BC147C}" destId="{CE3D0E90-CAD5-4D64-8E3A-03342A55007D}" srcOrd="0" destOrd="0" presId="urn:microsoft.com/office/officeart/2008/layout/VerticalCurvedList"/>
    <dgm:cxn modelId="{F747023E-1900-4236-8BB9-AFEAB5DC47DC}" type="presOf" srcId="{27DC4DDF-5389-450E-8BB7-9A429725C3FD}" destId="{60E2D7A2-C0F0-426C-9A9C-CC7C43457FDA}" srcOrd="0" destOrd="0" presId="urn:microsoft.com/office/officeart/2008/layout/VerticalCurvedList"/>
    <dgm:cxn modelId="{7D6BC361-07A4-468B-901A-E07C265874D3}" srcId="{DEE90957-57E0-4FA1-964A-E3FC07E9E7E6}" destId="{27DC4DDF-5389-450E-8BB7-9A429725C3FD}" srcOrd="1" destOrd="0" parTransId="{B40955DD-8E6C-40F0-A460-15F260CFEA46}" sibTransId="{701435FE-5DD7-459A-BA22-267E0C870AF0}"/>
    <dgm:cxn modelId="{2BCD5965-B28F-449B-8B25-64E9EB9CEE99}" srcId="{DEE90957-57E0-4FA1-964A-E3FC07E9E7E6}" destId="{92718EFD-898C-4F2E-973A-8BA55C4ABF6F}" srcOrd="5" destOrd="0" parTransId="{DE5557FA-0197-4657-8269-AF748FAE109D}" sibTransId="{64418D45-FE5C-4FA4-91F2-E4ED815BCAB2}"/>
    <dgm:cxn modelId="{49C64748-EB7D-4CCD-B9E0-EAA35AEE7468}" srcId="{DEE90957-57E0-4FA1-964A-E3FC07E9E7E6}" destId="{CC853A62-C7BC-48A2-96C8-FF3571870839}" srcOrd="3" destOrd="0" parTransId="{49BAB9ED-21BA-4A68-9DD1-9EFFFE14F987}" sibTransId="{6368B319-4287-4881-8AE7-6BF0D40F702A}"/>
    <dgm:cxn modelId="{83D5EA4B-0CD3-4104-9173-113DAE034C56}" srcId="{DEE90957-57E0-4FA1-964A-E3FC07E9E7E6}" destId="{2679605C-283F-43BF-8770-ADE7D7BC147C}" srcOrd="0" destOrd="0" parTransId="{CA2CCC1A-4ECA-4786-9DE5-845AD68D5EBE}" sibTransId="{E9C59FE9-5D93-4DD7-8DF4-C89130C3FBF7}"/>
    <dgm:cxn modelId="{5282D04D-C1C8-4DAA-9DE7-4D6836175B8E}" type="presOf" srcId="{CC853A62-C7BC-48A2-96C8-FF3571870839}" destId="{63F51060-C21B-462D-93D5-8B4B453BBBB9}" srcOrd="0" destOrd="0" presId="urn:microsoft.com/office/officeart/2008/layout/VerticalCurvedList"/>
    <dgm:cxn modelId="{B7FAAE88-87C7-4F14-AD8F-ABF5A5FEE34E}" type="presOf" srcId="{E9C59FE9-5D93-4DD7-8DF4-C89130C3FBF7}" destId="{B7A2AAA8-86A5-4899-84E1-63AE2ACF1915}" srcOrd="0" destOrd="0" presId="urn:microsoft.com/office/officeart/2008/layout/VerticalCurvedList"/>
    <dgm:cxn modelId="{1F77689B-FFF3-4785-B0EF-8E9882142E9E}" type="presOf" srcId="{1F4BC520-DAF4-44D6-B3F4-47030D1FC3A4}" destId="{D03C2AF2-A30D-40DA-993A-EDC859E322EE}" srcOrd="0" destOrd="0" presId="urn:microsoft.com/office/officeart/2008/layout/VerticalCurvedList"/>
    <dgm:cxn modelId="{810FCDA0-AF18-4A64-AFBC-B198954036CF}" srcId="{DEE90957-57E0-4FA1-964A-E3FC07E9E7E6}" destId="{1F4BC520-DAF4-44D6-B3F4-47030D1FC3A4}" srcOrd="4" destOrd="0" parTransId="{CC6EA3DD-1338-4B64-8FE7-A082F9424260}" sibTransId="{A95B302D-B1E1-41EE-B049-D8412BE24484}"/>
    <dgm:cxn modelId="{509E42E0-7D55-4595-93F9-214DC7C9467D}" type="presOf" srcId="{5121EB52-6612-41A3-B992-18FF29398067}" destId="{CB378384-D71E-42E4-87C2-3CBFEAAE841A}" srcOrd="0" destOrd="0" presId="urn:microsoft.com/office/officeart/2008/layout/VerticalCurvedList"/>
    <dgm:cxn modelId="{7F93D7F0-B2D1-40EB-A50C-2BBFAED86EAE}" type="presOf" srcId="{92718EFD-898C-4F2E-973A-8BA55C4ABF6F}" destId="{D7AC12C3-CA10-4031-823D-6C2AC37FB1CD}" srcOrd="0" destOrd="0" presId="urn:microsoft.com/office/officeart/2008/layout/VerticalCurvedList"/>
    <dgm:cxn modelId="{EC5EE9F9-93D8-4F86-9664-BB5B84626B70}" srcId="{DEE90957-57E0-4FA1-964A-E3FC07E9E7E6}" destId="{5121EB52-6612-41A3-B992-18FF29398067}" srcOrd="2" destOrd="0" parTransId="{0D5646DF-EA36-4FD4-AB4A-3BBF946C29BC}" sibTransId="{9C386596-CE89-4FEB-B758-4E4FBF50BE57}"/>
    <dgm:cxn modelId="{D92D8380-AD05-434A-9B8F-712477BD9E7C}" type="presParOf" srcId="{47FBF352-9D2C-4D87-9139-2D4D18F9879A}" destId="{3F221D81-68B3-4140-AF70-516FA7CDE247}" srcOrd="0" destOrd="0" presId="urn:microsoft.com/office/officeart/2008/layout/VerticalCurvedList"/>
    <dgm:cxn modelId="{96848DDC-F4CD-45E3-B79B-FCFF1B298AD8}" type="presParOf" srcId="{3F221D81-68B3-4140-AF70-516FA7CDE247}" destId="{932F3945-2BCB-4BF4-A220-CC8B60D587CC}" srcOrd="0" destOrd="0" presId="urn:microsoft.com/office/officeart/2008/layout/VerticalCurvedList"/>
    <dgm:cxn modelId="{D5EBA543-BC43-45D5-92F7-E6EE0DE55D19}" type="presParOf" srcId="{932F3945-2BCB-4BF4-A220-CC8B60D587CC}" destId="{5DC55FE7-427F-46A4-A777-6C5AA7E6CC41}" srcOrd="0" destOrd="0" presId="urn:microsoft.com/office/officeart/2008/layout/VerticalCurvedList"/>
    <dgm:cxn modelId="{EEC0F886-EFF9-4743-8622-4CF5AA5194BC}" type="presParOf" srcId="{932F3945-2BCB-4BF4-A220-CC8B60D587CC}" destId="{B7A2AAA8-86A5-4899-84E1-63AE2ACF1915}" srcOrd="1" destOrd="0" presId="urn:microsoft.com/office/officeart/2008/layout/VerticalCurvedList"/>
    <dgm:cxn modelId="{F370EC32-A3C8-4126-AC84-33AB08FE9A34}" type="presParOf" srcId="{932F3945-2BCB-4BF4-A220-CC8B60D587CC}" destId="{66DDF1B3-028A-4675-8E2A-87CC6A3E7F59}" srcOrd="2" destOrd="0" presId="urn:microsoft.com/office/officeart/2008/layout/VerticalCurvedList"/>
    <dgm:cxn modelId="{3409B79A-EBC7-4AF6-BA83-921C3578246F}" type="presParOf" srcId="{932F3945-2BCB-4BF4-A220-CC8B60D587CC}" destId="{AAF58B26-9A85-4E95-AD00-040A789A6A71}" srcOrd="3" destOrd="0" presId="urn:microsoft.com/office/officeart/2008/layout/VerticalCurvedList"/>
    <dgm:cxn modelId="{2DC5D5D3-9CE1-423D-968D-53505DEEA28A}" type="presParOf" srcId="{3F221D81-68B3-4140-AF70-516FA7CDE247}" destId="{CE3D0E90-CAD5-4D64-8E3A-03342A55007D}" srcOrd="1" destOrd="0" presId="urn:microsoft.com/office/officeart/2008/layout/VerticalCurvedList"/>
    <dgm:cxn modelId="{4CC4F236-2682-47A2-A4AC-412B95B4DF2B}" type="presParOf" srcId="{3F221D81-68B3-4140-AF70-516FA7CDE247}" destId="{4DD16E71-70BB-4A8A-A505-FB3D17F452B2}" srcOrd="2" destOrd="0" presId="urn:microsoft.com/office/officeart/2008/layout/VerticalCurvedList"/>
    <dgm:cxn modelId="{2477FAEA-C7D2-4303-B85A-2C5D7C57F1D9}" type="presParOf" srcId="{4DD16E71-70BB-4A8A-A505-FB3D17F452B2}" destId="{0A13ED9F-E7CF-426E-945D-6FD7858F4FBA}" srcOrd="0" destOrd="0" presId="urn:microsoft.com/office/officeart/2008/layout/VerticalCurvedList"/>
    <dgm:cxn modelId="{C9EFF916-BA75-49FB-A056-0968323D8A73}" type="presParOf" srcId="{3F221D81-68B3-4140-AF70-516FA7CDE247}" destId="{60E2D7A2-C0F0-426C-9A9C-CC7C43457FDA}" srcOrd="3" destOrd="0" presId="urn:microsoft.com/office/officeart/2008/layout/VerticalCurvedList"/>
    <dgm:cxn modelId="{58D83033-65B2-4392-9DB1-E0112B9CA614}" type="presParOf" srcId="{3F221D81-68B3-4140-AF70-516FA7CDE247}" destId="{31F82DA6-5791-4A02-83DD-63B518890528}" srcOrd="4" destOrd="0" presId="urn:microsoft.com/office/officeart/2008/layout/VerticalCurvedList"/>
    <dgm:cxn modelId="{1BEA6D46-0430-47E1-9D2A-3DC177458210}" type="presParOf" srcId="{31F82DA6-5791-4A02-83DD-63B518890528}" destId="{8DAD4CF1-0A9B-4E2F-82EB-2C976D163355}" srcOrd="0" destOrd="0" presId="urn:microsoft.com/office/officeart/2008/layout/VerticalCurvedList"/>
    <dgm:cxn modelId="{B667A64A-615B-4CA4-958F-41FD27294988}" type="presParOf" srcId="{3F221D81-68B3-4140-AF70-516FA7CDE247}" destId="{CB378384-D71E-42E4-87C2-3CBFEAAE841A}" srcOrd="5" destOrd="0" presId="urn:microsoft.com/office/officeart/2008/layout/VerticalCurvedList"/>
    <dgm:cxn modelId="{E06B42A8-9121-490F-9669-B8E07714EE52}" type="presParOf" srcId="{3F221D81-68B3-4140-AF70-516FA7CDE247}" destId="{6856EFD7-D3EA-4D45-9C4F-688EF8CD58D0}" srcOrd="6" destOrd="0" presId="urn:microsoft.com/office/officeart/2008/layout/VerticalCurvedList"/>
    <dgm:cxn modelId="{8A03AF01-52E2-4937-957F-27B8F50D16D9}" type="presParOf" srcId="{6856EFD7-D3EA-4D45-9C4F-688EF8CD58D0}" destId="{46A91071-2C1D-458F-97D3-6F53B44ED7EF}" srcOrd="0" destOrd="0" presId="urn:microsoft.com/office/officeart/2008/layout/VerticalCurvedList"/>
    <dgm:cxn modelId="{2A2CCC17-4A3E-4125-B887-D1D3C6A3FFEA}" type="presParOf" srcId="{3F221D81-68B3-4140-AF70-516FA7CDE247}" destId="{63F51060-C21B-462D-93D5-8B4B453BBBB9}" srcOrd="7" destOrd="0" presId="urn:microsoft.com/office/officeart/2008/layout/VerticalCurvedList"/>
    <dgm:cxn modelId="{FBF0E81F-7D95-4A95-8362-2F4EA4DBBD8D}" type="presParOf" srcId="{3F221D81-68B3-4140-AF70-516FA7CDE247}" destId="{A1CD7DF3-E4DF-40C0-9888-C6F6ED13BD59}" srcOrd="8" destOrd="0" presId="urn:microsoft.com/office/officeart/2008/layout/VerticalCurvedList"/>
    <dgm:cxn modelId="{42F49D20-9B10-4A91-909C-8F026ABC2866}" type="presParOf" srcId="{A1CD7DF3-E4DF-40C0-9888-C6F6ED13BD59}" destId="{7FA0CD95-FA94-4ADB-BC7B-386A58946127}" srcOrd="0" destOrd="0" presId="urn:microsoft.com/office/officeart/2008/layout/VerticalCurvedList"/>
    <dgm:cxn modelId="{D82808AE-3940-4434-BC2A-9DD5BB1BC2A8}" type="presParOf" srcId="{3F221D81-68B3-4140-AF70-516FA7CDE247}" destId="{D03C2AF2-A30D-40DA-993A-EDC859E322EE}" srcOrd="9" destOrd="0" presId="urn:microsoft.com/office/officeart/2008/layout/VerticalCurvedList"/>
    <dgm:cxn modelId="{868412E2-8A5F-46AE-A928-6BE97DF2634A}" type="presParOf" srcId="{3F221D81-68B3-4140-AF70-516FA7CDE247}" destId="{DFCC0E59-0BE1-42B2-A7EC-28FEBBF171BD}" srcOrd="10" destOrd="0" presId="urn:microsoft.com/office/officeart/2008/layout/VerticalCurvedList"/>
    <dgm:cxn modelId="{418E3BAC-6F64-47FA-88BD-2C410A7D453D}" type="presParOf" srcId="{DFCC0E59-0BE1-42B2-A7EC-28FEBBF171BD}" destId="{9E1ADE8C-57B7-4A47-A0F7-7DA6D911452C}" srcOrd="0" destOrd="0" presId="urn:microsoft.com/office/officeart/2008/layout/VerticalCurvedList"/>
    <dgm:cxn modelId="{B72CBD08-3356-4F3D-B024-AC0F4B5D385F}" type="presParOf" srcId="{3F221D81-68B3-4140-AF70-516FA7CDE247}" destId="{D7AC12C3-CA10-4031-823D-6C2AC37FB1CD}" srcOrd="11" destOrd="0" presId="urn:microsoft.com/office/officeart/2008/layout/VerticalCurvedList"/>
    <dgm:cxn modelId="{E0935C9B-4F2C-4109-B1B9-DB177B175B68}" type="presParOf" srcId="{3F221D81-68B3-4140-AF70-516FA7CDE247}" destId="{5F1D9636-A7DF-403D-851A-F1C224AE176F}" srcOrd="12" destOrd="0" presId="urn:microsoft.com/office/officeart/2008/layout/VerticalCurvedList"/>
    <dgm:cxn modelId="{EFE507A3-C49B-438E-9108-416FF1B12786}" type="presParOf" srcId="{5F1D9636-A7DF-403D-851A-F1C224AE176F}" destId="{13799F74-0A72-4BEE-AFE2-964A5A4D79E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8466C0-7723-4C38-906E-105B83E7538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4C06A8-F39C-433E-B67F-CDD3B2583A0D}">
      <dgm:prSet phldrT="[Текст]"/>
      <dgm:spPr/>
      <dgm:t>
        <a:bodyPr/>
        <a:lstStyle/>
        <a:p>
          <a:r>
            <a:rPr lang="ru-RU" dirty="0"/>
            <a:t>«В ходе работы я столкнулся с такими проблемами…»</a:t>
          </a:r>
        </a:p>
      </dgm:t>
    </dgm:pt>
    <dgm:pt modelId="{9B732E46-E740-42FE-8A58-94D72AA91076}" type="parTrans" cxnId="{C3CD488F-636E-4328-AA4C-562BED0C758F}">
      <dgm:prSet/>
      <dgm:spPr/>
      <dgm:t>
        <a:bodyPr/>
        <a:lstStyle/>
        <a:p>
          <a:endParaRPr lang="ru-RU"/>
        </a:p>
      </dgm:t>
    </dgm:pt>
    <dgm:pt modelId="{B112334E-87F2-4196-9AB1-BAE7E5AC10A7}" type="sibTrans" cxnId="{C3CD488F-636E-4328-AA4C-562BED0C758F}">
      <dgm:prSet/>
      <dgm:spPr/>
      <dgm:t>
        <a:bodyPr/>
        <a:lstStyle/>
        <a:p>
          <a:endParaRPr lang="ru-RU"/>
        </a:p>
      </dgm:t>
    </dgm:pt>
    <dgm:pt modelId="{66645ECA-ECC2-421A-89C3-AB79F53C6F9B}">
      <dgm:prSet phldrT="[Текст]"/>
      <dgm:spPr/>
      <dgm:t>
        <a:bodyPr/>
        <a:lstStyle/>
        <a:p>
          <a:r>
            <a:rPr lang="ru-RU" dirty="0"/>
            <a:t>«Чтобы справиться с возникшими проблемами, я…»</a:t>
          </a:r>
        </a:p>
      </dgm:t>
    </dgm:pt>
    <dgm:pt modelId="{435A633D-90C7-4060-BCB9-8D2181D0A3E7}" type="parTrans" cxnId="{F0D79A97-FCFB-484F-BFF5-8E337DCA7C75}">
      <dgm:prSet/>
      <dgm:spPr/>
      <dgm:t>
        <a:bodyPr/>
        <a:lstStyle/>
        <a:p>
          <a:endParaRPr lang="ru-RU"/>
        </a:p>
      </dgm:t>
    </dgm:pt>
    <dgm:pt modelId="{F788FF74-53D8-4D62-B100-185742E105B8}" type="sibTrans" cxnId="{F0D79A97-FCFB-484F-BFF5-8E337DCA7C75}">
      <dgm:prSet/>
      <dgm:spPr/>
      <dgm:t>
        <a:bodyPr/>
        <a:lstStyle/>
        <a:p>
          <a:endParaRPr lang="ru-RU"/>
        </a:p>
      </dgm:t>
    </dgm:pt>
    <dgm:pt modelId="{D019435E-E9ED-41F5-9479-87F402098DE9}">
      <dgm:prSet phldrT="[Текст]"/>
      <dgm:spPr/>
      <dgm:t>
        <a:bodyPr/>
        <a:lstStyle/>
        <a:p>
          <a:r>
            <a:rPr lang="ru-RU" dirty="0"/>
            <a:t>«Я думаю, что у меня получилось задуманное, потому что…»</a:t>
          </a:r>
        </a:p>
      </dgm:t>
    </dgm:pt>
    <dgm:pt modelId="{779EBFA0-1FA5-4E01-B591-536251B145CE}" type="parTrans" cxnId="{7E8AC2DC-A8E6-4C09-94C5-9F034FF6186C}">
      <dgm:prSet/>
      <dgm:spPr/>
      <dgm:t>
        <a:bodyPr/>
        <a:lstStyle/>
        <a:p>
          <a:endParaRPr lang="ru-RU"/>
        </a:p>
      </dgm:t>
    </dgm:pt>
    <dgm:pt modelId="{6264D8A2-EE69-4A5E-BE6D-3C47F7D3E110}" type="sibTrans" cxnId="{7E8AC2DC-A8E6-4C09-94C5-9F034FF6186C}">
      <dgm:prSet/>
      <dgm:spPr/>
      <dgm:t>
        <a:bodyPr/>
        <a:lstStyle/>
        <a:p>
          <a:endParaRPr lang="ru-RU"/>
        </a:p>
      </dgm:t>
    </dgm:pt>
    <dgm:pt modelId="{ED571C3F-CE2D-40A8-9279-4A75012BAF44}" type="pres">
      <dgm:prSet presAssocID="{7E8466C0-7723-4C38-906E-105B83E75381}" presName="Name0" presStyleCnt="0">
        <dgm:presLayoutVars>
          <dgm:dir/>
        </dgm:presLayoutVars>
      </dgm:prSet>
      <dgm:spPr/>
    </dgm:pt>
    <dgm:pt modelId="{94DAEAE2-82A6-4BB3-B4A4-045534A9CBE1}" type="pres">
      <dgm:prSet presAssocID="{6E4C06A8-F39C-433E-B67F-CDD3B2583A0D}" presName="noChildren" presStyleCnt="0"/>
      <dgm:spPr/>
    </dgm:pt>
    <dgm:pt modelId="{622F47B4-0C3F-4073-ACD9-92492664348B}" type="pres">
      <dgm:prSet presAssocID="{6E4C06A8-F39C-433E-B67F-CDD3B2583A0D}" presName="gap" presStyleCnt="0"/>
      <dgm:spPr/>
    </dgm:pt>
    <dgm:pt modelId="{8AFCBEDF-4F13-4EDE-BB02-54463942C402}" type="pres">
      <dgm:prSet presAssocID="{6E4C06A8-F39C-433E-B67F-CDD3B2583A0D}" presName="medCircle2" presStyleLbl="vennNode1" presStyleIdx="0" presStyleCnt="3"/>
      <dgm:spPr/>
    </dgm:pt>
    <dgm:pt modelId="{B468DB24-8A7B-4D25-BA65-12408B9B52FC}" type="pres">
      <dgm:prSet presAssocID="{6E4C06A8-F39C-433E-B67F-CDD3B2583A0D}" presName="txLvlOnly1" presStyleLbl="revTx" presStyleIdx="0" presStyleCnt="3"/>
      <dgm:spPr/>
    </dgm:pt>
    <dgm:pt modelId="{5D1740BE-0E59-415E-8CC5-8D08697B1CF6}" type="pres">
      <dgm:prSet presAssocID="{66645ECA-ECC2-421A-89C3-AB79F53C6F9B}" presName="noChildren" presStyleCnt="0"/>
      <dgm:spPr/>
    </dgm:pt>
    <dgm:pt modelId="{B71E16A4-8B45-47FA-ABC7-901B4EF5360D}" type="pres">
      <dgm:prSet presAssocID="{66645ECA-ECC2-421A-89C3-AB79F53C6F9B}" presName="gap" presStyleCnt="0"/>
      <dgm:spPr/>
    </dgm:pt>
    <dgm:pt modelId="{B9D0CE36-604E-4292-B51D-2F19A546FDA2}" type="pres">
      <dgm:prSet presAssocID="{66645ECA-ECC2-421A-89C3-AB79F53C6F9B}" presName="medCircle2" presStyleLbl="vennNode1" presStyleIdx="1" presStyleCnt="3"/>
      <dgm:spPr/>
    </dgm:pt>
    <dgm:pt modelId="{13D90F4C-120C-4C90-B4AE-0FE0B6FAC43A}" type="pres">
      <dgm:prSet presAssocID="{66645ECA-ECC2-421A-89C3-AB79F53C6F9B}" presName="txLvlOnly1" presStyleLbl="revTx" presStyleIdx="1" presStyleCnt="3"/>
      <dgm:spPr/>
    </dgm:pt>
    <dgm:pt modelId="{28061A99-8EE6-4415-BA44-3BC6F4E039AF}" type="pres">
      <dgm:prSet presAssocID="{D019435E-E9ED-41F5-9479-87F402098DE9}" presName="noChildren" presStyleCnt="0"/>
      <dgm:spPr/>
    </dgm:pt>
    <dgm:pt modelId="{589BB242-731E-4C78-83CA-9D5911A88C17}" type="pres">
      <dgm:prSet presAssocID="{D019435E-E9ED-41F5-9479-87F402098DE9}" presName="gap" presStyleCnt="0"/>
      <dgm:spPr/>
    </dgm:pt>
    <dgm:pt modelId="{66AADC14-5E91-46D7-B98D-D16B6468BE5B}" type="pres">
      <dgm:prSet presAssocID="{D019435E-E9ED-41F5-9479-87F402098DE9}" presName="medCircle2" presStyleLbl="vennNode1" presStyleIdx="2" presStyleCnt="3"/>
      <dgm:spPr/>
    </dgm:pt>
    <dgm:pt modelId="{F390732E-FEE1-44E6-9ED5-DFAFA83B1192}" type="pres">
      <dgm:prSet presAssocID="{D019435E-E9ED-41F5-9479-87F402098DE9}" presName="txLvlOnly1" presStyleLbl="revTx" presStyleIdx="2" presStyleCnt="3"/>
      <dgm:spPr/>
    </dgm:pt>
  </dgm:ptLst>
  <dgm:cxnLst>
    <dgm:cxn modelId="{A5C62E15-AED8-41FF-8D42-0669A9E7955E}" type="presOf" srcId="{66645ECA-ECC2-421A-89C3-AB79F53C6F9B}" destId="{13D90F4C-120C-4C90-B4AE-0FE0B6FAC43A}" srcOrd="0" destOrd="0" presId="urn:microsoft.com/office/officeart/2008/layout/VerticalCircleList"/>
    <dgm:cxn modelId="{C3CD488F-636E-4328-AA4C-562BED0C758F}" srcId="{7E8466C0-7723-4C38-906E-105B83E75381}" destId="{6E4C06A8-F39C-433E-B67F-CDD3B2583A0D}" srcOrd="0" destOrd="0" parTransId="{9B732E46-E740-42FE-8A58-94D72AA91076}" sibTransId="{B112334E-87F2-4196-9AB1-BAE7E5AC10A7}"/>
    <dgm:cxn modelId="{F0D79A97-FCFB-484F-BFF5-8E337DCA7C75}" srcId="{7E8466C0-7723-4C38-906E-105B83E75381}" destId="{66645ECA-ECC2-421A-89C3-AB79F53C6F9B}" srcOrd="1" destOrd="0" parTransId="{435A633D-90C7-4060-BCB9-8D2181D0A3E7}" sibTransId="{F788FF74-53D8-4D62-B100-185742E105B8}"/>
    <dgm:cxn modelId="{8C6021AE-42A1-4C0F-9ECD-77B9387E35FD}" type="presOf" srcId="{7E8466C0-7723-4C38-906E-105B83E75381}" destId="{ED571C3F-CE2D-40A8-9279-4A75012BAF44}" srcOrd="0" destOrd="0" presId="urn:microsoft.com/office/officeart/2008/layout/VerticalCircleList"/>
    <dgm:cxn modelId="{7E8AC2DC-A8E6-4C09-94C5-9F034FF6186C}" srcId="{7E8466C0-7723-4C38-906E-105B83E75381}" destId="{D019435E-E9ED-41F5-9479-87F402098DE9}" srcOrd="2" destOrd="0" parTransId="{779EBFA0-1FA5-4E01-B591-536251B145CE}" sibTransId="{6264D8A2-EE69-4A5E-BE6D-3C47F7D3E110}"/>
    <dgm:cxn modelId="{1903F2E4-0487-4252-9759-B0FD6AC99CA9}" type="presOf" srcId="{6E4C06A8-F39C-433E-B67F-CDD3B2583A0D}" destId="{B468DB24-8A7B-4D25-BA65-12408B9B52FC}" srcOrd="0" destOrd="0" presId="urn:microsoft.com/office/officeart/2008/layout/VerticalCircleList"/>
    <dgm:cxn modelId="{2B41B7FE-15AC-4009-9E28-96E53D61C264}" type="presOf" srcId="{D019435E-E9ED-41F5-9479-87F402098DE9}" destId="{F390732E-FEE1-44E6-9ED5-DFAFA83B1192}" srcOrd="0" destOrd="0" presId="urn:microsoft.com/office/officeart/2008/layout/VerticalCircleList"/>
    <dgm:cxn modelId="{01B0A9E6-E03C-4EB5-81E1-F55252B38A3E}" type="presParOf" srcId="{ED571C3F-CE2D-40A8-9279-4A75012BAF44}" destId="{94DAEAE2-82A6-4BB3-B4A4-045534A9CBE1}" srcOrd="0" destOrd="0" presId="urn:microsoft.com/office/officeart/2008/layout/VerticalCircleList"/>
    <dgm:cxn modelId="{A4AD1F86-A414-494D-B63F-CE19D146585C}" type="presParOf" srcId="{94DAEAE2-82A6-4BB3-B4A4-045534A9CBE1}" destId="{622F47B4-0C3F-4073-ACD9-92492664348B}" srcOrd="0" destOrd="0" presId="urn:microsoft.com/office/officeart/2008/layout/VerticalCircleList"/>
    <dgm:cxn modelId="{9CE9C181-3F7E-444F-92AD-956946B9103C}" type="presParOf" srcId="{94DAEAE2-82A6-4BB3-B4A4-045534A9CBE1}" destId="{8AFCBEDF-4F13-4EDE-BB02-54463942C402}" srcOrd="1" destOrd="0" presId="urn:microsoft.com/office/officeart/2008/layout/VerticalCircleList"/>
    <dgm:cxn modelId="{C2D5CD4B-DF19-4D03-93D9-3666E2728A0C}" type="presParOf" srcId="{94DAEAE2-82A6-4BB3-B4A4-045534A9CBE1}" destId="{B468DB24-8A7B-4D25-BA65-12408B9B52FC}" srcOrd="2" destOrd="0" presId="urn:microsoft.com/office/officeart/2008/layout/VerticalCircleList"/>
    <dgm:cxn modelId="{5488FC8D-1915-4094-A4AE-C813A3B26BA0}" type="presParOf" srcId="{ED571C3F-CE2D-40A8-9279-4A75012BAF44}" destId="{5D1740BE-0E59-415E-8CC5-8D08697B1CF6}" srcOrd="1" destOrd="0" presId="urn:microsoft.com/office/officeart/2008/layout/VerticalCircleList"/>
    <dgm:cxn modelId="{52629C19-22E1-4205-8637-E3F396EF0576}" type="presParOf" srcId="{5D1740BE-0E59-415E-8CC5-8D08697B1CF6}" destId="{B71E16A4-8B45-47FA-ABC7-901B4EF5360D}" srcOrd="0" destOrd="0" presId="urn:microsoft.com/office/officeart/2008/layout/VerticalCircleList"/>
    <dgm:cxn modelId="{14D29F41-287F-45A7-8D7F-47654F731942}" type="presParOf" srcId="{5D1740BE-0E59-415E-8CC5-8D08697B1CF6}" destId="{B9D0CE36-604E-4292-B51D-2F19A546FDA2}" srcOrd="1" destOrd="0" presId="urn:microsoft.com/office/officeart/2008/layout/VerticalCircleList"/>
    <dgm:cxn modelId="{3953FD0D-0051-4322-A086-9596839E6341}" type="presParOf" srcId="{5D1740BE-0E59-415E-8CC5-8D08697B1CF6}" destId="{13D90F4C-120C-4C90-B4AE-0FE0B6FAC43A}" srcOrd="2" destOrd="0" presId="urn:microsoft.com/office/officeart/2008/layout/VerticalCircleList"/>
    <dgm:cxn modelId="{3757DEC6-CFD2-4D56-8972-D82ECFAC788A}" type="presParOf" srcId="{ED571C3F-CE2D-40A8-9279-4A75012BAF44}" destId="{28061A99-8EE6-4415-BA44-3BC6F4E039AF}" srcOrd="2" destOrd="0" presId="urn:microsoft.com/office/officeart/2008/layout/VerticalCircleList"/>
    <dgm:cxn modelId="{91C48BA3-E603-4016-BF52-26F1A5114AD4}" type="presParOf" srcId="{28061A99-8EE6-4415-BA44-3BC6F4E039AF}" destId="{589BB242-731E-4C78-83CA-9D5911A88C17}" srcOrd="0" destOrd="0" presId="urn:microsoft.com/office/officeart/2008/layout/VerticalCircleList"/>
    <dgm:cxn modelId="{9494E29B-B496-4D36-AC49-73E440A0F860}" type="presParOf" srcId="{28061A99-8EE6-4415-BA44-3BC6F4E039AF}" destId="{66AADC14-5E91-46D7-B98D-D16B6468BE5B}" srcOrd="1" destOrd="0" presId="urn:microsoft.com/office/officeart/2008/layout/VerticalCircleList"/>
    <dgm:cxn modelId="{4BED8625-A1AE-4CF2-B6A5-95F58BADF152}" type="presParOf" srcId="{28061A99-8EE6-4415-BA44-3BC6F4E039AF}" destId="{F390732E-FEE1-44E6-9ED5-DFAFA83B1192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BB1C86-9708-4BE1-B8F2-7C792E3E88E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DA4640-DAC9-42F4-9C6E-377138B89671}">
      <dgm:prSet phldrT="[Текст]"/>
      <dgm:spPr/>
      <dgm:t>
        <a:bodyPr/>
        <a:lstStyle/>
        <a:p>
          <a:r>
            <a:rPr lang="ru-RU" dirty="0"/>
            <a:t>Как вы искали источники информации?</a:t>
          </a:r>
        </a:p>
      </dgm:t>
    </dgm:pt>
    <dgm:pt modelId="{C6876394-DD2E-4A80-AC98-D76E2C72D177}" type="parTrans" cxnId="{3F9530CE-4289-45A5-A88B-7095842D16B1}">
      <dgm:prSet/>
      <dgm:spPr/>
      <dgm:t>
        <a:bodyPr/>
        <a:lstStyle/>
        <a:p>
          <a:endParaRPr lang="ru-RU"/>
        </a:p>
      </dgm:t>
    </dgm:pt>
    <dgm:pt modelId="{1F9AFB44-91B0-4F35-A9CB-2EAFCC2AECE0}" type="sibTrans" cxnId="{3F9530CE-4289-45A5-A88B-7095842D16B1}">
      <dgm:prSet/>
      <dgm:spPr/>
      <dgm:t>
        <a:bodyPr/>
        <a:lstStyle/>
        <a:p>
          <a:endParaRPr lang="ru-RU"/>
        </a:p>
      </dgm:t>
    </dgm:pt>
    <dgm:pt modelId="{A50685EB-3492-4B7E-9347-EEC0CBA08BC6}">
      <dgm:prSet phldrT="[Текст]"/>
      <dgm:spPr/>
      <dgm:t>
        <a:bodyPr/>
        <a:lstStyle/>
        <a:p>
          <a:r>
            <a:rPr lang="ru-RU" dirty="0"/>
            <a:t>С чего начали?</a:t>
          </a:r>
        </a:p>
      </dgm:t>
    </dgm:pt>
    <dgm:pt modelId="{2BE84FEA-3C9D-401A-8FD7-76D3D5BDF235}" type="parTrans" cxnId="{C79186E3-D11F-40E1-B702-382500746E80}">
      <dgm:prSet/>
      <dgm:spPr/>
      <dgm:t>
        <a:bodyPr/>
        <a:lstStyle/>
        <a:p>
          <a:endParaRPr lang="ru-RU"/>
        </a:p>
      </dgm:t>
    </dgm:pt>
    <dgm:pt modelId="{C22EF496-B7AA-4B6F-A837-D708DE127491}" type="sibTrans" cxnId="{C79186E3-D11F-40E1-B702-382500746E80}">
      <dgm:prSet/>
      <dgm:spPr/>
      <dgm:t>
        <a:bodyPr/>
        <a:lstStyle/>
        <a:p>
          <a:endParaRPr lang="ru-RU"/>
        </a:p>
      </dgm:t>
    </dgm:pt>
    <dgm:pt modelId="{7A40A5D8-853F-4CAB-B1C0-45A22CD45EBD}">
      <dgm:prSet phldrT="[Текст]"/>
      <dgm:spPr/>
      <dgm:t>
        <a:bodyPr/>
        <a:lstStyle/>
        <a:p>
          <a:r>
            <a:rPr lang="ru-RU" dirty="0"/>
            <a:t>Какой источник информации оказался для вас самым доступным?</a:t>
          </a:r>
        </a:p>
      </dgm:t>
    </dgm:pt>
    <dgm:pt modelId="{7DBDE919-D046-431B-9747-323DC3441632}" type="parTrans" cxnId="{C4B5BAA6-C32C-4B71-B27C-3602A0909211}">
      <dgm:prSet/>
      <dgm:spPr/>
      <dgm:t>
        <a:bodyPr/>
        <a:lstStyle/>
        <a:p>
          <a:endParaRPr lang="ru-RU"/>
        </a:p>
      </dgm:t>
    </dgm:pt>
    <dgm:pt modelId="{AF9D49A8-1547-49D2-AA2A-594E5F1A8E01}" type="sibTrans" cxnId="{C4B5BAA6-C32C-4B71-B27C-3602A0909211}">
      <dgm:prSet/>
      <dgm:spPr/>
      <dgm:t>
        <a:bodyPr/>
        <a:lstStyle/>
        <a:p>
          <a:endParaRPr lang="ru-RU"/>
        </a:p>
      </dgm:t>
    </dgm:pt>
    <dgm:pt modelId="{2DD32A30-C29A-4456-B44A-B794C2727529}">
      <dgm:prSet/>
      <dgm:spPr/>
      <dgm:t>
        <a:bodyPr/>
        <a:lstStyle/>
        <a:p>
          <a:r>
            <a:rPr lang="ru-RU" dirty="0"/>
            <a:t>Информация из какого источника оказалась самой полезной?</a:t>
          </a:r>
        </a:p>
      </dgm:t>
    </dgm:pt>
    <dgm:pt modelId="{6CD2EB02-630B-4DD6-9C51-563242D757AB}" type="parTrans" cxnId="{E0589A14-E442-4EA2-B9D0-731495FA5C34}">
      <dgm:prSet/>
      <dgm:spPr/>
      <dgm:t>
        <a:bodyPr/>
        <a:lstStyle/>
        <a:p>
          <a:endParaRPr lang="ru-RU"/>
        </a:p>
      </dgm:t>
    </dgm:pt>
    <dgm:pt modelId="{57D31861-9825-4A4F-80C7-D2ED276C1763}" type="sibTrans" cxnId="{E0589A14-E442-4EA2-B9D0-731495FA5C34}">
      <dgm:prSet/>
      <dgm:spPr/>
      <dgm:t>
        <a:bodyPr/>
        <a:lstStyle/>
        <a:p>
          <a:endParaRPr lang="ru-RU"/>
        </a:p>
      </dgm:t>
    </dgm:pt>
    <dgm:pt modelId="{E2EE2E78-62B0-45D3-BB76-E9B0139A9A08}">
      <dgm:prSet/>
      <dgm:spPr/>
      <dgm:t>
        <a:bodyPr/>
        <a:lstStyle/>
        <a:p>
          <a:r>
            <a:rPr lang="ru-RU" dirty="0"/>
            <a:t>Сравните традиционные источники информации (книги, в </a:t>
          </a:r>
          <a:r>
            <a:rPr lang="ru-RU" dirty="0" err="1"/>
            <a:t>т.ч</a:t>
          </a:r>
          <a:r>
            <a:rPr lang="ru-RU" dirty="0"/>
            <a:t>. учебники) с </a:t>
          </a:r>
          <a:r>
            <a:rPr lang="ru-RU" dirty="0" err="1"/>
            <a:t>интернет-ресурсами</a:t>
          </a:r>
          <a:r>
            <a:rPr lang="ru-RU" dirty="0"/>
            <a:t>. Какие у каждого есть преимущества и недостатки?</a:t>
          </a:r>
        </a:p>
      </dgm:t>
    </dgm:pt>
    <dgm:pt modelId="{C693D4E4-556C-4456-B756-EB9A4A006D01}" type="parTrans" cxnId="{584DE8D6-AD1B-469A-8B2E-6964B83C261E}">
      <dgm:prSet/>
      <dgm:spPr/>
      <dgm:t>
        <a:bodyPr/>
        <a:lstStyle/>
        <a:p>
          <a:endParaRPr lang="ru-RU"/>
        </a:p>
      </dgm:t>
    </dgm:pt>
    <dgm:pt modelId="{50044DA4-E831-448B-A1AF-31295FCFFAB6}" type="sibTrans" cxnId="{584DE8D6-AD1B-469A-8B2E-6964B83C261E}">
      <dgm:prSet/>
      <dgm:spPr/>
      <dgm:t>
        <a:bodyPr/>
        <a:lstStyle/>
        <a:p>
          <a:endParaRPr lang="ru-RU"/>
        </a:p>
      </dgm:t>
    </dgm:pt>
    <dgm:pt modelId="{AAF2145F-236F-4D81-AE92-8D719B47BBE1}">
      <dgm:prSet/>
      <dgm:spPr/>
      <dgm:t>
        <a:bodyPr/>
        <a:lstStyle/>
        <a:p>
          <a:r>
            <a:rPr lang="ru-RU" dirty="0"/>
            <a:t>Какой источник информации показался самым достоверным и почему?</a:t>
          </a:r>
        </a:p>
      </dgm:t>
    </dgm:pt>
    <dgm:pt modelId="{DCB1BE3C-2BF2-498D-B656-B9FBAB6E65E8}" type="parTrans" cxnId="{F80D0839-7AD3-4609-866E-C64BE21EA2E2}">
      <dgm:prSet/>
      <dgm:spPr/>
      <dgm:t>
        <a:bodyPr/>
        <a:lstStyle/>
        <a:p>
          <a:endParaRPr lang="ru-RU"/>
        </a:p>
      </dgm:t>
    </dgm:pt>
    <dgm:pt modelId="{518D438F-559C-4ACD-95A6-CD76DE707D45}" type="sibTrans" cxnId="{F80D0839-7AD3-4609-866E-C64BE21EA2E2}">
      <dgm:prSet/>
      <dgm:spPr/>
      <dgm:t>
        <a:bodyPr/>
        <a:lstStyle/>
        <a:p>
          <a:endParaRPr lang="ru-RU"/>
        </a:p>
      </dgm:t>
    </dgm:pt>
    <dgm:pt modelId="{C7D744B9-5955-4871-975C-8904EB78C1F4}">
      <dgm:prSet/>
      <dgm:spPr/>
      <dgm:t>
        <a:bodyPr/>
        <a:lstStyle/>
        <a:p>
          <a:r>
            <a:rPr lang="ru-RU" dirty="0"/>
            <a:t>Какая информация получена «из первых рук» – при личном общении со специалистами, знакомыми?</a:t>
          </a:r>
        </a:p>
      </dgm:t>
    </dgm:pt>
    <dgm:pt modelId="{7B69C118-3FA5-48BB-A82B-4C83B264F042}" type="parTrans" cxnId="{D2245950-77D6-4AA3-A460-F9708A1B3A3B}">
      <dgm:prSet/>
      <dgm:spPr/>
      <dgm:t>
        <a:bodyPr/>
        <a:lstStyle/>
        <a:p>
          <a:endParaRPr lang="ru-RU"/>
        </a:p>
      </dgm:t>
    </dgm:pt>
    <dgm:pt modelId="{EDD9E4E7-250C-40C6-969F-79CE8D2A5E6D}" type="sibTrans" cxnId="{D2245950-77D6-4AA3-A460-F9708A1B3A3B}">
      <dgm:prSet/>
      <dgm:spPr/>
      <dgm:t>
        <a:bodyPr/>
        <a:lstStyle/>
        <a:p>
          <a:endParaRPr lang="ru-RU"/>
        </a:p>
      </dgm:t>
    </dgm:pt>
    <dgm:pt modelId="{61EAE0CD-3746-4D8D-A953-EA056BD77330}" type="pres">
      <dgm:prSet presAssocID="{06BB1C86-9708-4BE1-B8F2-7C792E3E88E5}" presName="vert0" presStyleCnt="0">
        <dgm:presLayoutVars>
          <dgm:dir/>
          <dgm:animOne val="branch"/>
          <dgm:animLvl val="lvl"/>
        </dgm:presLayoutVars>
      </dgm:prSet>
      <dgm:spPr/>
    </dgm:pt>
    <dgm:pt modelId="{182484A0-30B3-477B-BD1E-3D186E5EE2CB}" type="pres">
      <dgm:prSet presAssocID="{82DA4640-DAC9-42F4-9C6E-377138B89671}" presName="thickLine" presStyleLbl="alignNode1" presStyleIdx="0" presStyleCnt="7"/>
      <dgm:spPr/>
    </dgm:pt>
    <dgm:pt modelId="{AA3C7115-5C06-419C-A313-A12630C1BE5B}" type="pres">
      <dgm:prSet presAssocID="{82DA4640-DAC9-42F4-9C6E-377138B89671}" presName="horz1" presStyleCnt="0"/>
      <dgm:spPr/>
    </dgm:pt>
    <dgm:pt modelId="{EFD5C937-BB45-4248-ABFF-720A8997EA8F}" type="pres">
      <dgm:prSet presAssocID="{82DA4640-DAC9-42F4-9C6E-377138B89671}" presName="tx1" presStyleLbl="revTx" presStyleIdx="0" presStyleCnt="7"/>
      <dgm:spPr/>
    </dgm:pt>
    <dgm:pt modelId="{2926369E-935D-461E-8AA5-F1E709DB65FE}" type="pres">
      <dgm:prSet presAssocID="{82DA4640-DAC9-42F4-9C6E-377138B89671}" presName="vert1" presStyleCnt="0"/>
      <dgm:spPr/>
    </dgm:pt>
    <dgm:pt modelId="{2F3DC7B4-BEF6-4979-8738-624C263916FF}" type="pres">
      <dgm:prSet presAssocID="{A50685EB-3492-4B7E-9347-EEC0CBA08BC6}" presName="thickLine" presStyleLbl="alignNode1" presStyleIdx="1" presStyleCnt="7"/>
      <dgm:spPr/>
    </dgm:pt>
    <dgm:pt modelId="{ACC1C736-84C9-4229-A232-6589DA3592AE}" type="pres">
      <dgm:prSet presAssocID="{A50685EB-3492-4B7E-9347-EEC0CBA08BC6}" presName="horz1" presStyleCnt="0"/>
      <dgm:spPr/>
    </dgm:pt>
    <dgm:pt modelId="{157B25EF-E04C-471C-9306-F5203E6A4A70}" type="pres">
      <dgm:prSet presAssocID="{A50685EB-3492-4B7E-9347-EEC0CBA08BC6}" presName="tx1" presStyleLbl="revTx" presStyleIdx="1" presStyleCnt="7"/>
      <dgm:spPr/>
    </dgm:pt>
    <dgm:pt modelId="{556CF084-1695-4312-86FE-C0F4280AF482}" type="pres">
      <dgm:prSet presAssocID="{A50685EB-3492-4B7E-9347-EEC0CBA08BC6}" presName="vert1" presStyleCnt="0"/>
      <dgm:spPr/>
    </dgm:pt>
    <dgm:pt modelId="{5F19E051-0F33-48AB-BD15-A113E7264361}" type="pres">
      <dgm:prSet presAssocID="{7A40A5D8-853F-4CAB-B1C0-45A22CD45EBD}" presName="thickLine" presStyleLbl="alignNode1" presStyleIdx="2" presStyleCnt="7"/>
      <dgm:spPr/>
    </dgm:pt>
    <dgm:pt modelId="{2DBF67F4-4143-4E15-9967-7D408E8F8F34}" type="pres">
      <dgm:prSet presAssocID="{7A40A5D8-853F-4CAB-B1C0-45A22CD45EBD}" presName="horz1" presStyleCnt="0"/>
      <dgm:spPr/>
    </dgm:pt>
    <dgm:pt modelId="{0E8EFAED-7172-49F6-AEC5-1C8289C65B4B}" type="pres">
      <dgm:prSet presAssocID="{7A40A5D8-853F-4CAB-B1C0-45A22CD45EBD}" presName="tx1" presStyleLbl="revTx" presStyleIdx="2" presStyleCnt="7"/>
      <dgm:spPr/>
    </dgm:pt>
    <dgm:pt modelId="{44C72E6D-F1A6-4CFF-AD16-D7673E990B3C}" type="pres">
      <dgm:prSet presAssocID="{7A40A5D8-853F-4CAB-B1C0-45A22CD45EBD}" presName="vert1" presStyleCnt="0"/>
      <dgm:spPr/>
    </dgm:pt>
    <dgm:pt modelId="{0D254DCD-106B-4478-B4F6-7EA6A4E020E9}" type="pres">
      <dgm:prSet presAssocID="{2DD32A30-C29A-4456-B44A-B794C2727529}" presName="thickLine" presStyleLbl="alignNode1" presStyleIdx="3" presStyleCnt="7"/>
      <dgm:spPr/>
    </dgm:pt>
    <dgm:pt modelId="{E5A806BA-9864-4C66-8484-E146E3E45FA4}" type="pres">
      <dgm:prSet presAssocID="{2DD32A30-C29A-4456-B44A-B794C2727529}" presName="horz1" presStyleCnt="0"/>
      <dgm:spPr/>
    </dgm:pt>
    <dgm:pt modelId="{B077F85F-F33A-41D4-B37A-D68B94E8B15A}" type="pres">
      <dgm:prSet presAssocID="{2DD32A30-C29A-4456-B44A-B794C2727529}" presName="tx1" presStyleLbl="revTx" presStyleIdx="3" presStyleCnt="7"/>
      <dgm:spPr/>
    </dgm:pt>
    <dgm:pt modelId="{CD5AC161-F5E1-463C-9F9C-BA28CECC6377}" type="pres">
      <dgm:prSet presAssocID="{2DD32A30-C29A-4456-B44A-B794C2727529}" presName="vert1" presStyleCnt="0"/>
      <dgm:spPr/>
    </dgm:pt>
    <dgm:pt modelId="{9E17CCE6-B442-412E-B363-D99E9F0C60BC}" type="pres">
      <dgm:prSet presAssocID="{E2EE2E78-62B0-45D3-BB76-E9B0139A9A08}" presName="thickLine" presStyleLbl="alignNode1" presStyleIdx="4" presStyleCnt="7"/>
      <dgm:spPr/>
    </dgm:pt>
    <dgm:pt modelId="{4254FFBB-EFE8-457F-9876-1F7634159E11}" type="pres">
      <dgm:prSet presAssocID="{E2EE2E78-62B0-45D3-BB76-E9B0139A9A08}" presName="horz1" presStyleCnt="0"/>
      <dgm:spPr/>
    </dgm:pt>
    <dgm:pt modelId="{933F218C-1076-4D06-BB4D-A7FD6493B1B6}" type="pres">
      <dgm:prSet presAssocID="{E2EE2E78-62B0-45D3-BB76-E9B0139A9A08}" presName="tx1" presStyleLbl="revTx" presStyleIdx="4" presStyleCnt="7"/>
      <dgm:spPr/>
    </dgm:pt>
    <dgm:pt modelId="{F02A8882-5F4E-4BDA-89D0-AE6FBAF42CFA}" type="pres">
      <dgm:prSet presAssocID="{E2EE2E78-62B0-45D3-BB76-E9B0139A9A08}" presName="vert1" presStyleCnt="0"/>
      <dgm:spPr/>
    </dgm:pt>
    <dgm:pt modelId="{8E162A14-3F65-4729-8708-FDDEBF488139}" type="pres">
      <dgm:prSet presAssocID="{AAF2145F-236F-4D81-AE92-8D719B47BBE1}" presName="thickLine" presStyleLbl="alignNode1" presStyleIdx="5" presStyleCnt="7"/>
      <dgm:spPr/>
    </dgm:pt>
    <dgm:pt modelId="{5C02509D-A148-4982-9CDA-2AAD0DE08CD0}" type="pres">
      <dgm:prSet presAssocID="{AAF2145F-236F-4D81-AE92-8D719B47BBE1}" presName="horz1" presStyleCnt="0"/>
      <dgm:spPr/>
    </dgm:pt>
    <dgm:pt modelId="{9346C481-6BDF-4FE1-99E6-25AE9A81E52D}" type="pres">
      <dgm:prSet presAssocID="{AAF2145F-236F-4D81-AE92-8D719B47BBE1}" presName="tx1" presStyleLbl="revTx" presStyleIdx="5" presStyleCnt="7"/>
      <dgm:spPr/>
    </dgm:pt>
    <dgm:pt modelId="{2D8BADC9-2C81-4FCD-A0AB-C182261D8A1C}" type="pres">
      <dgm:prSet presAssocID="{AAF2145F-236F-4D81-AE92-8D719B47BBE1}" presName="vert1" presStyleCnt="0"/>
      <dgm:spPr/>
    </dgm:pt>
    <dgm:pt modelId="{4064D144-3A20-45A0-A1DE-858C04F9DA4B}" type="pres">
      <dgm:prSet presAssocID="{C7D744B9-5955-4871-975C-8904EB78C1F4}" presName="thickLine" presStyleLbl="alignNode1" presStyleIdx="6" presStyleCnt="7"/>
      <dgm:spPr/>
    </dgm:pt>
    <dgm:pt modelId="{4D730E18-1A29-49BB-B133-A72B4563D074}" type="pres">
      <dgm:prSet presAssocID="{C7D744B9-5955-4871-975C-8904EB78C1F4}" presName="horz1" presStyleCnt="0"/>
      <dgm:spPr/>
    </dgm:pt>
    <dgm:pt modelId="{D8ACD0F6-BC49-47CE-A329-4896D4A873A0}" type="pres">
      <dgm:prSet presAssocID="{C7D744B9-5955-4871-975C-8904EB78C1F4}" presName="tx1" presStyleLbl="revTx" presStyleIdx="6" presStyleCnt="7"/>
      <dgm:spPr/>
    </dgm:pt>
    <dgm:pt modelId="{1440A433-B6A2-4BA9-B0EC-9CFE17304C34}" type="pres">
      <dgm:prSet presAssocID="{C7D744B9-5955-4871-975C-8904EB78C1F4}" presName="vert1" presStyleCnt="0"/>
      <dgm:spPr/>
    </dgm:pt>
  </dgm:ptLst>
  <dgm:cxnLst>
    <dgm:cxn modelId="{E0589A14-E442-4EA2-B9D0-731495FA5C34}" srcId="{06BB1C86-9708-4BE1-B8F2-7C792E3E88E5}" destId="{2DD32A30-C29A-4456-B44A-B794C2727529}" srcOrd="3" destOrd="0" parTransId="{6CD2EB02-630B-4DD6-9C51-563242D757AB}" sibTransId="{57D31861-9825-4A4F-80C7-D2ED276C1763}"/>
    <dgm:cxn modelId="{C73B842A-5D62-427A-973D-D63BB7605964}" type="presOf" srcId="{C7D744B9-5955-4871-975C-8904EB78C1F4}" destId="{D8ACD0F6-BC49-47CE-A329-4896D4A873A0}" srcOrd="0" destOrd="0" presId="urn:microsoft.com/office/officeart/2008/layout/LinedList"/>
    <dgm:cxn modelId="{F80D0839-7AD3-4609-866E-C64BE21EA2E2}" srcId="{06BB1C86-9708-4BE1-B8F2-7C792E3E88E5}" destId="{AAF2145F-236F-4D81-AE92-8D719B47BBE1}" srcOrd="5" destOrd="0" parTransId="{DCB1BE3C-2BF2-498D-B656-B9FBAB6E65E8}" sibTransId="{518D438F-559C-4ACD-95A6-CD76DE707D45}"/>
    <dgm:cxn modelId="{61A5AD3F-C52A-4BF7-8AA8-36BA916E5818}" type="presOf" srcId="{E2EE2E78-62B0-45D3-BB76-E9B0139A9A08}" destId="{933F218C-1076-4D06-BB4D-A7FD6493B1B6}" srcOrd="0" destOrd="0" presId="urn:microsoft.com/office/officeart/2008/layout/LinedList"/>
    <dgm:cxn modelId="{E3B6D65E-916E-4BEB-B08B-14E9F67CDFD3}" type="presOf" srcId="{AAF2145F-236F-4D81-AE92-8D719B47BBE1}" destId="{9346C481-6BDF-4FE1-99E6-25AE9A81E52D}" srcOrd="0" destOrd="0" presId="urn:microsoft.com/office/officeart/2008/layout/LinedList"/>
    <dgm:cxn modelId="{D2245950-77D6-4AA3-A460-F9708A1B3A3B}" srcId="{06BB1C86-9708-4BE1-B8F2-7C792E3E88E5}" destId="{C7D744B9-5955-4871-975C-8904EB78C1F4}" srcOrd="6" destOrd="0" parTransId="{7B69C118-3FA5-48BB-A82B-4C83B264F042}" sibTransId="{EDD9E4E7-250C-40C6-969F-79CE8D2A5E6D}"/>
    <dgm:cxn modelId="{CFDA8351-E40A-494F-AED0-AFB42F891439}" type="presOf" srcId="{7A40A5D8-853F-4CAB-B1C0-45A22CD45EBD}" destId="{0E8EFAED-7172-49F6-AEC5-1C8289C65B4B}" srcOrd="0" destOrd="0" presId="urn:microsoft.com/office/officeart/2008/layout/LinedList"/>
    <dgm:cxn modelId="{74523773-CDA5-4E33-8377-0C256FD93223}" type="presOf" srcId="{A50685EB-3492-4B7E-9347-EEC0CBA08BC6}" destId="{157B25EF-E04C-471C-9306-F5203E6A4A70}" srcOrd="0" destOrd="0" presId="urn:microsoft.com/office/officeart/2008/layout/LinedList"/>
    <dgm:cxn modelId="{DC61FC7A-29E5-4472-B6B3-F95F34334CD9}" type="presOf" srcId="{82DA4640-DAC9-42F4-9C6E-377138B89671}" destId="{EFD5C937-BB45-4248-ABFF-720A8997EA8F}" srcOrd="0" destOrd="0" presId="urn:microsoft.com/office/officeart/2008/layout/LinedList"/>
    <dgm:cxn modelId="{5ED8538D-58E0-44CF-981D-0EB1E8952CB5}" type="presOf" srcId="{06BB1C86-9708-4BE1-B8F2-7C792E3E88E5}" destId="{61EAE0CD-3746-4D8D-A953-EA056BD77330}" srcOrd="0" destOrd="0" presId="urn:microsoft.com/office/officeart/2008/layout/LinedList"/>
    <dgm:cxn modelId="{C4B5BAA6-C32C-4B71-B27C-3602A0909211}" srcId="{06BB1C86-9708-4BE1-B8F2-7C792E3E88E5}" destId="{7A40A5D8-853F-4CAB-B1C0-45A22CD45EBD}" srcOrd="2" destOrd="0" parTransId="{7DBDE919-D046-431B-9747-323DC3441632}" sibTransId="{AF9D49A8-1547-49D2-AA2A-594E5F1A8E01}"/>
    <dgm:cxn modelId="{DCED9EB4-229E-45E1-AFF1-987F6CDB3336}" type="presOf" srcId="{2DD32A30-C29A-4456-B44A-B794C2727529}" destId="{B077F85F-F33A-41D4-B37A-D68B94E8B15A}" srcOrd="0" destOrd="0" presId="urn:microsoft.com/office/officeart/2008/layout/LinedList"/>
    <dgm:cxn modelId="{3F9530CE-4289-45A5-A88B-7095842D16B1}" srcId="{06BB1C86-9708-4BE1-B8F2-7C792E3E88E5}" destId="{82DA4640-DAC9-42F4-9C6E-377138B89671}" srcOrd="0" destOrd="0" parTransId="{C6876394-DD2E-4A80-AC98-D76E2C72D177}" sibTransId="{1F9AFB44-91B0-4F35-A9CB-2EAFCC2AECE0}"/>
    <dgm:cxn modelId="{584DE8D6-AD1B-469A-8B2E-6964B83C261E}" srcId="{06BB1C86-9708-4BE1-B8F2-7C792E3E88E5}" destId="{E2EE2E78-62B0-45D3-BB76-E9B0139A9A08}" srcOrd="4" destOrd="0" parTransId="{C693D4E4-556C-4456-B756-EB9A4A006D01}" sibTransId="{50044DA4-E831-448B-A1AF-31295FCFFAB6}"/>
    <dgm:cxn modelId="{C79186E3-D11F-40E1-B702-382500746E80}" srcId="{06BB1C86-9708-4BE1-B8F2-7C792E3E88E5}" destId="{A50685EB-3492-4B7E-9347-EEC0CBA08BC6}" srcOrd="1" destOrd="0" parTransId="{2BE84FEA-3C9D-401A-8FD7-76D3D5BDF235}" sibTransId="{C22EF496-B7AA-4B6F-A837-D708DE127491}"/>
    <dgm:cxn modelId="{6887BAC5-E6DA-48BA-B079-4E59675F4E4F}" type="presParOf" srcId="{61EAE0CD-3746-4D8D-A953-EA056BD77330}" destId="{182484A0-30B3-477B-BD1E-3D186E5EE2CB}" srcOrd="0" destOrd="0" presId="urn:microsoft.com/office/officeart/2008/layout/LinedList"/>
    <dgm:cxn modelId="{6A0244F6-A6C2-485C-AEF2-2CCB64394CDD}" type="presParOf" srcId="{61EAE0CD-3746-4D8D-A953-EA056BD77330}" destId="{AA3C7115-5C06-419C-A313-A12630C1BE5B}" srcOrd="1" destOrd="0" presId="urn:microsoft.com/office/officeart/2008/layout/LinedList"/>
    <dgm:cxn modelId="{506B9984-1525-479B-A6BE-9EB594FEB539}" type="presParOf" srcId="{AA3C7115-5C06-419C-A313-A12630C1BE5B}" destId="{EFD5C937-BB45-4248-ABFF-720A8997EA8F}" srcOrd="0" destOrd="0" presId="urn:microsoft.com/office/officeart/2008/layout/LinedList"/>
    <dgm:cxn modelId="{CC39906B-09A0-490F-A17D-21A6A1385789}" type="presParOf" srcId="{AA3C7115-5C06-419C-A313-A12630C1BE5B}" destId="{2926369E-935D-461E-8AA5-F1E709DB65FE}" srcOrd="1" destOrd="0" presId="urn:microsoft.com/office/officeart/2008/layout/LinedList"/>
    <dgm:cxn modelId="{61673753-81CF-470E-B74B-A925A3EE13F8}" type="presParOf" srcId="{61EAE0CD-3746-4D8D-A953-EA056BD77330}" destId="{2F3DC7B4-BEF6-4979-8738-624C263916FF}" srcOrd="2" destOrd="0" presId="urn:microsoft.com/office/officeart/2008/layout/LinedList"/>
    <dgm:cxn modelId="{588FD135-1780-4CFD-ABA9-BF7BABED9C0F}" type="presParOf" srcId="{61EAE0CD-3746-4D8D-A953-EA056BD77330}" destId="{ACC1C736-84C9-4229-A232-6589DA3592AE}" srcOrd="3" destOrd="0" presId="urn:microsoft.com/office/officeart/2008/layout/LinedList"/>
    <dgm:cxn modelId="{EDAEBDA7-4B84-414F-8F36-65A671DBAF38}" type="presParOf" srcId="{ACC1C736-84C9-4229-A232-6589DA3592AE}" destId="{157B25EF-E04C-471C-9306-F5203E6A4A70}" srcOrd="0" destOrd="0" presId="urn:microsoft.com/office/officeart/2008/layout/LinedList"/>
    <dgm:cxn modelId="{0D0BFAB5-7D0E-43D3-BC5A-C662C2A7F4A7}" type="presParOf" srcId="{ACC1C736-84C9-4229-A232-6589DA3592AE}" destId="{556CF084-1695-4312-86FE-C0F4280AF482}" srcOrd="1" destOrd="0" presId="urn:microsoft.com/office/officeart/2008/layout/LinedList"/>
    <dgm:cxn modelId="{D886B207-5FD9-4B50-AAE4-06FF43F55D4D}" type="presParOf" srcId="{61EAE0CD-3746-4D8D-A953-EA056BD77330}" destId="{5F19E051-0F33-48AB-BD15-A113E7264361}" srcOrd="4" destOrd="0" presId="urn:microsoft.com/office/officeart/2008/layout/LinedList"/>
    <dgm:cxn modelId="{9631A66A-095B-4E29-8B81-85C7D1F1858E}" type="presParOf" srcId="{61EAE0CD-3746-4D8D-A953-EA056BD77330}" destId="{2DBF67F4-4143-4E15-9967-7D408E8F8F34}" srcOrd="5" destOrd="0" presId="urn:microsoft.com/office/officeart/2008/layout/LinedList"/>
    <dgm:cxn modelId="{69B90BC8-C8EC-480B-A49C-2AA2DCA5B98C}" type="presParOf" srcId="{2DBF67F4-4143-4E15-9967-7D408E8F8F34}" destId="{0E8EFAED-7172-49F6-AEC5-1C8289C65B4B}" srcOrd="0" destOrd="0" presId="urn:microsoft.com/office/officeart/2008/layout/LinedList"/>
    <dgm:cxn modelId="{40FF3551-63F0-4357-93A4-21A986EFEFC6}" type="presParOf" srcId="{2DBF67F4-4143-4E15-9967-7D408E8F8F34}" destId="{44C72E6D-F1A6-4CFF-AD16-D7673E990B3C}" srcOrd="1" destOrd="0" presId="urn:microsoft.com/office/officeart/2008/layout/LinedList"/>
    <dgm:cxn modelId="{7D25DA51-04C9-4CA0-96FE-342C834CF798}" type="presParOf" srcId="{61EAE0CD-3746-4D8D-A953-EA056BD77330}" destId="{0D254DCD-106B-4478-B4F6-7EA6A4E020E9}" srcOrd="6" destOrd="0" presId="urn:microsoft.com/office/officeart/2008/layout/LinedList"/>
    <dgm:cxn modelId="{015C4081-2861-46E8-B246-AED89B012E24}" type="presParOf" srcId="{61EAE0CD-3746-4D8D-A953-EA056BD77330}" destId="{E5A806BA-9864-4C66-8484-E146E3E45FA4}" srcOrd="7" destOrd="0" presId="urn:microsoft.com/office/officeart/2008/layout/LinedList"/>
    <dgm:cxn modelId="{F6CAA763-42CB-4267-9A82-1AEE6CD0DFCF}" type="presParOf" srcId="{E5A806BA-9864-4C66-8484-E146E3E45FA4}" destId="{B077F85F-F33A-41D4-B37A-D68B94E8B15A}" srcOrd="0" destOrd="0" presId="urn:microsoft.com/office/officeart/2008/layout/LinedList"/>
    <dgm:cxn modelId="{94BEEE98-323B-47A9-8B7F-89827CA55B8D}" type="presParOf" srcId="{E5A806BA-9864-4C66-8484-E146E3E45FA4}" destId="{CD5AC161-F5E1-463C-9F9C-BA28CECC6377}" srcOrd="1" destOrd="0" presId="urn:microsoft.com/office/officeart/2008/layout/LinedList"/>
    <dgm:cxn modelId="{72113456-2AA2-4840-9FDF-E65688C21C2E}" type="presParOf" srcId="{61EAE0CD-3746-4D8D-A953-EA056BD77330}" destId="{9E17CCE6-B442-412E-B363-D99E9F0C60BC}" srcOrd="8" destOrd="0" presId="urn:microsoft.com/office/officeart/2008/layout/LinedList"/>
    <dgm:cxn modelId="{AB2B0439-8A35-406A-95AC-517D4F0B4657}" type="presParOf" srcId="{61EAE0CD-3746-4D8D-A953-EA056BD77330}" destId="{4254FFBB-EFE8-457F-9876-1F7634159E11}" srcOrd="9" destOrd="0" presId="urn:microsoft.com/office/officeart/2008/layout/LinedList"/>
    <dgm:cxn modelId="{AC116C49-BB71-48BF-B447-64C5642D2EB0}" type="presParOf" srcId="{4254FFBB-EFE8-457F-9876-1F7634159E11}" destId="{933F218C-1076-4D06-BB4D-A7FD6493B1B6}" srcOrd="0" destOrd="0" presId="urn:microsoft.com/office/officeart/2008/layout/LinedList"/>
    <dgm:cxn modelId="{9B9C4179-D66E-4FEC-878C-36488187ECDD}" type="presParOf" srcId="{4254FFBB-EFE8-457F-9876-1F7634159E11}" destId="{F02A8882-5F4E-4BDA-89D0-AE6FBAF42CFA}" srcOrd="1" destOrd="0" presId="urn:microsoft.com/office/officeart/2008/layout/LinedList"/>
    <dgm:cxn modelId="{AB6C1750-0A8B-4825-B61F-AB2FCBABB8C2}" type="presParOf" srcId="{61EAE0CD-3746-4D8D-A953-EA056BD77330}" destId="{8E162A14-3F65-4729-8708-FDDEBF488139}" srcOrd="10" destOrd="0" presId="urn:microsoft.com/office/officeart/2008/layout/LinedList"/>
    <dgm:cxn modelId="{271E64C0-EEAE-4EFB-B7B9-1901064D652C}" type="presParOf" srcId="{61EAE0CD-3746-4D8D-A953-EA056BD77330}" destId="{5C02509D-A148-4982-9CDA-2AAD0DE08CD0}" srcOrd="11" destOrd="0" presId="urn:microsoft.com/office/officeart/2008/layout/LinedList"/>
    <dgm:cxn modelId="{1D908841-6501-4869-89C9-C1B3EC02C51D}" type="presParOf" srcId="{5C02509D-A148-4982-9CDA-2AAD0DE08CD0}" destId="{9346C481-6BDF-4FE1-99E6-25AE9A81E52D}" srcOrd="0" destOrd="0" presId="urn:microsoft.com/office/officeart/2008/layout/LinedList"/>
    <dgm:cxn modelId="{1526C596-6167-4639-AAF1-FF14CCE843E7}" type="presParOf" srcId="{5C02509D-A148-4982-9CDA-2AAD0DE08CD0}" destId="{2D8BADC9-2C81-4FCD-A0AB-C182261D8A1C}" srcOrd="1" destOrd="0" presId="urn:microsoft.com/office/officeart/2008/layout/LinedList"/>
    <dgm:cxn modelId="{1621C1C5-8F6B-4BD5-B70C-7D3DAAD68480}" type="presParOf" srcId="{61EAE0CD-3746-4D8D-A953-EA056BD77330}" destId="{4064D144-3A20-45A0-A1DE-858C04F9DA4B}" srcOrd="12" destOrd="0" presId="urn:microsoft.com/office/officeart/2008/layout/LinedList"/>
    <dgm:cxn modelId="{6491F566-DBC9-47BC-A22A-98126EFEA11F}" type="presParOf" srcId="{61EAE0CD-3746-4D8D-A953-EA056BD77330}" destId="{4D730E18-1A29-49BB-B133-A72B4563D074}" srcOrd="13" destOrd="0" presId="urn:microsoft.com/office/officeart/2008/layout/LinedList"/>
    <dgm:cxn modelId="{817D3D7B-A40D-4689-9E69-CA7E26E5C2CD}" type="presParOf" srcId="{4D730E18-1A29-49BB-B133-A72B4563D074}" destId="{D8ACD0F6-BC49-47CE-A329-4896D4A873A0}" srcOrd="0" destOrd="0" presId="urn:microsoft.com/office/officeart/2008/layout/LinedList"/>
    <dgm:cxn modelId="{6B81D6A7-221F-4439-B87F-11514EE2D1B2}" type="presParOf" srcId="{4D730E18-1A29-49BB-B133-A72B4563D074}" destId="{1440A433-B6A2-4BA9-B0EC-9CFE17304C3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C5F31A-4937-4B09-ADF4-3773C7D0966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3D459AF-B3F5-482D-A680-C4FBC22C04C6}">
      <dgm:prSet phldrT="[Текст]"/>
      <dgm:spPr/>
      <dgm:t>
        <a:bodyPr/>
        <a:lstStyle/>
        <a:p>
          <a:r>
            <a:rPr lang="ru-RU" dirty="0"/>
            <a:t>Отражать в целях проекта </a:t>
          </a:r>
          <a:r>
            <a:rPr lang="ru-RU" dirty="0" err="1"/>
            <a:t>метапредметные</a:t>
          </a:r>
          <a:r>
            <a:rPr lang="ru-RU" dirty="0"/>
            <a:t> результаты</a:t>
          </a:r>
        </a:p>
      </dgm:t>
    </dgm:pt>
    <dgm:pt modelId="{679946C9-ED62-42D1-AEF7-2BD856E13387}" type="parTrans" cxnId="{695C4C4D-FA30-4F17-9A5E-4A31DD2EB5F6}">
      <dgm:prSet/>
      <dgm:spPr/>
      <dgm:t>
        <a:bodyPr/>
        <a:lstStyle/>
        <a:p>
          <a:endParaRPr lang="ru-RU"/>
        </a:p>
      </dgm:t>
    </dgm:pt>
    <dgm:pt modelId="{BF96713F-1CEB-46E2-88FF-A08DA8941316}" type="sibTrans" cxnId="{695C4C4D-FA30-4F17-9A5E-4A31DD2EB5F6}">
      <dgm:prSet/>
      <dgm:spPr/>
      <dgm:t>
        <a:bodyPr/>
        <a:lstStyle/>
        <a:p>
          <a:endParaRPr lang="ru-RU"/>
        </a:p>
      </dgm:t>
    </dgm:pt>
    <dgm:pt modelId="{E8FB4939-D1E4-4B39-8BFB-EE4BD27C28C4}">
      <dgm:prSet phldrT="[Текст]"/>
      <dgm:spPr/>
      <dgm:t>
        <a:bodyPr/>
        <a:lstStyle/>
        <a:p>
          <a:r>
            <a:rPr lang="ru-RU" dirty="0"/>
            <a:t>Представлять в систематизированной табличной форме:</a:t>
          </a:r>
        </a:p>
      </dgm:t>
    </dgm:pt>
    <dgm:pt modelId="{2D782D48-4C60-4DFC-B98D-7C67B3626274}" type="parTrans" cxnId="{182673A7-6A1D-491F-A683-A0158A4A8FE1}">
      <dgm:prSet/>
      <dgm:spPr/>
      <dgm:t>
        <a:bodyPr/>
        <a:lstStyle/>
        <a:p>
          <a:endParaRPr lang="ru-RU"/>
        </a:p>
      </dgm:t>
    </dgm:pt>
    <dgm:pt modelId="{8F7E8948-E83B-4019-8F08-6FB4E24ECE20}" type="sibTrans" cxnId="{182673A7-6A1D-491F-A683-A0158A4A8FE1}">
      <dgm:prSet/>
      <dgm:spPr/>
      <dgm:t>
        <a:bodyPr/>
        <a:lstStyle/>
        <a:p>
          <a:endParaRPr lang="ru-RU"/>
        </a:p>
      </dgm:t>
    </dgm:pt>
    <dgm:pt modelId="{645CDB0E-AA0C-43D6-9A4A-15EBA007F6DD}">
      <dgm:prSet phldrT="[Текст]"/>
      <dgm:spPr/>
      <dgm:t>
        <a:bodyPr/>
        <a:lstStyle/>
        <a:p>
          <a:r>
            <a:rPr lang="ru-RU" dirty="0"/>
            <a:t>анализ информационных источников</a:t>
          </a:r>
        </a:p>
      </dgm:t>
    </dgm:pt>
    <dgm:pt modelId="{6C99A5CA-2526-4DDC-BDCD-F63F4E2C282B}" type="parTrans" cxnId="{8AD9276C-D756-404F-9D5A-E96E1C68DE79}">
      <dgm:prSet/>
      <dgm:spPr/>
      <dgm:t>
        <a:bodyPr/>
        <a:lstStyle/>
        <a:p>
          <a:endParaRPr lang="ru-RU"/>
        </a:p>
      </dgm:t>
    </dgm:pt>
    <dgm:pt modelId="{86A0C0D8-8412-4766-AD2B-36B826B5580A}" type="sibTrans" cxnId="{8AD9276C-D756-404F-9D5A-E96E1C68DE79}">
      <dgm:prSet/>
      <dgm:spPr/>
      <dgm:t>
        <a:bodyPr/>
        <a:lstStyle/>
        <a:p>
          <a:endParaRPr lang="ru-RU"/>
        </a:p>
      </dgm:t>
    </dgm:pt>
    <dgm:pt modelId="{3A90F4A9-3F8B-458F-B8BC-110BF1492BC7}">
      <dgm:prSet phldrT="[Текст]"/>
      <dgm:spPr/>
      <dgm:t>
        <a:bodyPr/>
        <a:lstStyle/>
        <a:p>
          <a:r>
            <a:rPr lang="ru-RU" dirty="0"/>
            <a:t>использованные предметные знания по технологии</a:t>
          </a:r>
        </a:p>
      </dgm:t>
    </dgm:pt>
    <dgm:pt modelId="{CA0AE489-6495-4306-B40E-875EE4108A27}" type="parTrans" cxnId="{0726AC99-91E8-49C2-8A0E-2D041E45727B}">
      <dgm:prSet/>
      <dgm:spPr/>
      <dgm:t>
        <a:bodyPr/>
        <a:lstStyle/>
        <a:p>
          <a:endParaRPr lang="ru-RU"/>
        </a:p>
      </dgm:t>
    </dgm:pt>
    <dgm:pt modelId="{D7345B39-0899-4F63-8245-FE684F577B2A}" type="sibTrans" cxnId="{0726AC99-91E8-49C2-8A0E-2D041E45727B}">
      <dgm:prSet/>
      <dgm:spPr/>
      <dgm:t>
        <a:bodyPr/>
        <a:lstStyle/>
        <a:p>
          <a:endParaRPr lang="ru-RU"/>
        </a:p>
      </dgm:t>
    </dgm:pt>
    <dgm:pt modelId="{DB654EA9-F16B-4823-9540-C278C2BE77BF}">
      <dgm:prSet phldrT="[Текст]"/>
      <dgm:spPr/>
      <dgm:t>
        <a:bodyPr/>
        <a:lstStyle/>
        <a:p>
          <a:r>
            <a:rPr lang="ru-RU" dirty="0"/>
            <a:t>использованные знания по другим предметам</a:t>
          </a:r>
        </a:p>
      </dgm:t>
    </dgm:pt>
    <dgm:pt modelId="{DBA0BC84-1151-4E85-A942-35C0C016DF1F}" type="parTrans" cxnId="{23FBD4CC-586C-4FE2-84AF-68ABC463BBF0}">
      <dgm:prSet/>
      <dgm:spPr/>
      <dgm:t>
        <a:bodyPr/>
        <a:lstStyle/>
        <a:p>
          <a:endParaRPr lang="ru-RU"/>
        </a:p>
      </dgm:t>
    </dgm:pt>
    <dgm:pt modelId="{16CBC49E-3B0B-4733-A6BF-7EE1D60AA2DD}" type="sibTrans" cxnId="{23FBD4CC-586C-4FE2-84AF-68ABC463BBF0}">
      <dgm:prSet/>
      <dgm:spPr/>
      <dgm:t>
        <a:bodyPr/>
        <a:lstStyle/>
        <a:p>
          <a:endParaRPr lang="ru-RU"/>
        </a:p>
      </dgm:t>
    </dgm:pt>
    <dgm:pt modelId="{BEC49F96-9671-45D7-BE2B-5BA34F2EDC25}">
      <dgm:prSet/>
      <dgm:spPr/>
      <dgm:t>
        <a:bodyPr/>
        <a:lstStyle/>
        <a:p>
          <a:r>
            <a:rPr lang="ru-RU" dirty="0"/>
            <a:t>Отражать анализ возникших затруднений и пути их преодоления</a:t>
          </a:r>
        </a:p>
      </dgm:t>
    </dgm:pt>
    <dgm:pt modelId="{FE8CE7CF-88CE-47BF-9C1B-F886E8C12CF3}" type="parTrans" cxnId="{4941701B-9F9E-4CDF-9DB9-54D82F25D57B}">
      <dgm:prSet/>
      <dgm:spPr/>
      <dgm:t>
        <a:bodyPr/>
        <a:lstStyle/>
        <a:p>
          <a:endParaRPr lang="ru-RU"/>
        </a:p>
      </dgm:t>
    </dgm:pt>
    <dgm:pt modelId="{80B85796-E6D1-417E-8F72-E30C6952A49A}" type="sibTrans" cxnId="{4941701B-9F9E-4CDF-9DB9-54D82F25D57B}">
      <dgm:prSet/>
      <dgm:spPr/>
      <dgm:t>
        <a:bodyPr/>
        <a:lstStyle/>
        <a:p>
          <a:endParaRPr lang="ru-RU"/>
        </a:p>
      </dgm:t>
    </dgm:pt>
    <dgm:pt modelId="{7EE58F96-9CDB-4CF7-81E1-3EC58C803EF4}" type="pres">
      <dgm:prSet presAssocID="{84C5F31A-4937-4B09-ADF4-3773C7D0966F}" presName="linear" presStyleCnt="0">
        <dgm:presLayoutVars>
          <dgm:animLvl val="lvl"/>
          <dgm:resizeHandles val="exact"/>
        </dgm:presLayoutVars>
      </dgm:prSet>
      <dgm:spPr/>
    </dgm:pt>
    <dgm:pt modelId="{43B30C75-BBED-4D6B-9582-BFD5A7409FFB}" type="pres">
      <dgm:prSet presAssocID="{B3D459AF-B3F5-482D-A680-C4FBC22C04C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380993B-78CF-488C-BCF3-9BF3528B1FCF}" type="pres">
      <dgm:prSet presAssocID="{BF96713F-1CEB-46E2-88FF-A08DA8941316}" presName="spacer" presStyleCnt="0"/>
      <dgm:spPr/>
    </dgm:pt>
    <dgm:pt modelId="{5C8B9476-3370-48C3-B8BB-1122FD30A3AA}" type="pres">
      <dgm:prSet presAssocID="{E8FB4939-D1E4-4B39-8BFB-EE4BD27C28C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847D33B-D02B-4CFC-9137-D1F2851F8C68}" type="pres">
      <dgm:prSet presAssocID="{E8FB4939-D1E4-4B39-8BFB-EE4BD27C28C4}" presName="childText" presStyleLbl="revTx" presStyleIdx="0" presStyleCnt="1">
        <dgm:presLayoutVars>
          <dgm:bulletEnabled val="1"/>
        </dgm:presLayoutVars>
      </dgm:prSet>
      <dgm:spPr/>
    </dgm:pt>
    <dgm:pt modelId="{037A6452-111D-4860-A85F-4CC1476D5F39}" type="pres">
      <dgm:prSet presAssocID="{BEC49F96-9671-45D7-BE2B-5BA34F2EDC2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F5B7717-B38F-4ABA-8809-A7815F456F94}" type="presOf" srcId="{DB654EA9-F16B-4823-9540-C278C2BE77BF}" destId="{A847D33B-D02B-4CFC-9137-D1F2851F8C68}" srcOrd="0" destOrd="2" presId="urn:microsoft.com/office/officeart/2005/8/layout/vList2"/>
    <dgm:cxn modelId="{4941701B-9F9E-4CDF-9DB9-54D82F25D57B}" srcId="{84C5F31A-4937-4B09-ADF4-3773C7D0966F}" destId="{BEC49F96-9671-45D7-BE2B-5BA34F2EDC25}" srcOrd="2" destOrd="0" parTransId="{FE8CE7CF-88CE-47BF-9C1B-F886E8C12CF3}" sibTransId="{80B85796-E6D1-417E-8F72-E30C6952A49A}"/>
    <dgm:cxn modelId="{8AD9276C-D756-404F-9D5A-E96E1C68DE79}" srcId="{E8FB4939-D1E4-4B39-8BFB-EE4BD27C28C4}" destId="{645CDB0E-AA0C-43D6-9A4A-15EBA007F6DD}" srcOrd="0" destOrd="0" parTransId="{6C99A5CA-2526-4DDC-BDCD-F63F4E2C282B}" sibTransId="{86A0C0D8-8412-4766-AD2B-36B826B5580A}"/>
    <dgm:cxn modelId="{695C4C4D-FA30-4F17-9A5E-4A31DD2EB5F6}" srcId="{84C5F31A-4937-4B09-ADF4-3773C7D0966F}" destId="{B3D459AF-B3F5-482D-A680-C4FBC22C04C6}" srcOrd="0" destOrd="0" parTransId="{679946C9-ED62-42D1-AEF7-2BD856E13387}" sibTransId="{BF96713F-1CEB-46E2-88FF-A08DA8941316}"/>
    <dgm:cxn modelId="{F370708F-ED4C-4144-B6D1-E6F936BA08EA}" type="presOf" srcId="{84C5F31A-4937-4B09-ADF4-3773C7D0966F}" destId="{7EE58F96-9CDB-4CF7-81E1-3EC58C803EF4}" srcOrd="0" destOrd="0" presId="urn:microsoft.com/office/officeart/2005/8/layout/vList2"/>
    <dgm:cxn modelId="{0726AC99-91E8-49C2-8A0E-2D041E45727B}" srcId="{E8FB4939-D1E4-4B39-8BFB-EE4BD27C28C4}" destId="{3A90F4A9-3F8B-458F-B8BC-110BF1492BC7}" srcOrd="1" destOrd="0" parTransId="{CA0AE489-6495-4306-B40E-875EE4108A27}" sibTransId="{D7345B39-0899-4F63-8245-FE684F577B2A}"/>
    <dgm:cxn modelId="{2CE106A5-30FF-4D5E-82DC-588A982D5FE5}" type="presOf" srcId="{645CDB0E-AA0C-43D6-9A4A-15EBA007F6DD}" destId="{A847D33B-D02B-4CFC-9137-D1F2851F8C68}" srcOrd="0" destOrd="0" presId="urn:microsoft.com/office/officeart/2005/8/layout/vList2"/>
    <dgm:cxn modelId="{182673A7-6A1D-491F-A683-A0158A4A8FE1}" srcId="{84C5F31A-4937-4B09-ADF4-3773C7D0966F}" destId="{E8FB4939-D1E4-4B39-8BFB-EE4BD27C28C4}" srcOrd="1" destOrd="0" parTransId="{2D782D48-4C60-4DFC-B98D-7C67B3626274}" sibTransId="{8F7E8948-E83B-4019-8F08-6FB4E24ECE20}"/>
    <dgm:cxn modelId="{C7173ABF-AA62-4E82-84CD-C0F727D55443}" type="presOf" srcId="{B3D459AF-B3F5-482D-A680-C4FBC22C04C6}" destId="{43B30C75-BBED-4D6B-9582-BFD5A7409FFB}" srcOrd="0" destOrd="0" presId="urn:microsoft.com/office/officeart/2005/8/layout/vList2"/>
    <dgm:cxn modelId="{23FBD4CC-586C-4FE2-84AF-68ABC463BBF0}" srcId="{E8FB4939-D1E4-4B39-8BFB-EE4BD27C28C4}" destId="{DB654EA9-F16B-4823-9540-C278C2BE77BF}" srcOrd="2" destOrd="0" parTransId="{DBA0BC84-1151-4E85-A942-35C0C016DF1F}" sibTransId="{16CBC49E-3B0B-4733-A6BF-7EE1D60AA2DD}"/>
    <dgm:cxn modelId="{663AA5D0-DF29-4411-A081-155ADCC1AA45}" type="presOf" srcId="{3A90F4A9-3F8B-458F-B8BC-110BF1492BC7}" destId="{A847D33B-D02B-4CFC-9137-D1F2851F8C68}" srcOrd="0" destOrd="1" presId="urn:microsoft.com/office/officeart/2005/8/layout/vList2"/>
    <dgm:cxn modelId="{FBDF5CE8-79F5-4C75-86E9-1C136BB582D1}" type="presOf" srcId="{E8FB4939-D1E4-4B39-8BFB-EE4BD27C28C4}" destId="{5C8B9476-3370-48C3-B8BB-1122FD30A3AA}" srcOrd="0" destOrd="0" presId="urn:microsoft.com/office/officeart/2005/8/layout/vList2"/>
    <dgm:cxn modelId="{11CAF8ED-B1F2-4C0F-A4A9-7CFABD038A7B}" type="presOf" srcId="{BEC49F96-9671-45D7-BE2B-5BA34F2EDC25}" destId="{037A6452-111D-4860-A85F-4CC1476D5F39}" srcOrd="0" destOrd="0" presId="urn:microsoft.com/office/officeart/2005/8/layout/vList2"/>
    <dgm:cxn modelId="{A1EFB298-262E-4910-9D79-8CD7F5621C7E}" type="presParOf" srcId="{7EE58F96-9CDB-4CF7-81E1-3EC58C803EF4}" destId="{43B30C75-BBED-4D6B-9582-BFD5A7409FFB}" srcOrd="0" destOrd="0" presId="urn:microsoft.com/office/officeart/2005/8/layout/vList2"/>
    <dgm:cxn modelId="{9E5C51BC-35C1-462A-B3D9-865ADEC97AE9}" type="presParOf" srcId="{7EE58F96-9CDB-4CF7-81E1-3EC58C803EF4}" destId="{D380993B-78CF-488C-BCF3-9BF3528B1FCF}" srcOrd="1" destOrd="0" presId="urn:microsoft.com/office/officeart/2005/8/layout/vList2"/>
    <dgm:cxn modelId="{170B6684-2BFF-4D57-968A-E9A9DAE63CD0}" type="presParOf" srcId="{7EE58F96-9CDB-4CF7-81E1-3EC58C803EF4}" destId="{5C8B9476-3370-48C3-B8BB-1122FD30A3AA}" srcOrd="2" destOrd="0" presId="urn:microsoft.com/office/officeart/2005/8/layout/vList2"/>
    <dgm:cxn modelId="{6096B62B-2765-459D-BFFD-0D3A31F74D17}" type="presParOf" srcId="{7EE58F96-9CDB-4CF7-81E1-3EC58C803EF4}" destId="{A847D33B-D02B-4CFC-9137-D1F2851F8C68}" srcOrd="3" destOrd="0" presId="urn:microsoft.com/office/officeart/2005/8/layout/vList2"/>
    <dgm:cxn modelId="{AD04B60E-556D-4FE6-AF6D-499428AF07ED}" type="presParOf" srcId="{7EE58F96-9CDB-4CF7-81E1-3EC58C803EF4}" destId="{037A6452-111D-4860-A85F-4CC1476D5F3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2AAA8-86A5-4899-84E1-63AE2ACF1915}">
      <dsp:nvSpPr>
        <dsp:cNvPr id="0" name=""/>
        <dsp:cNvSpPr/>
      </dsp:nvSpPr>
      <dsp:spPr>
        <a:xfrm>
          <a:off x="-6094714" y="-932505"/>
          <a:ext cx="7255157" cy="7255157"/>
        </a:xfrm>
        <a:prstGeom prst="blockArc">
          <a:avLst>
            <a:gd name="adj1" fmla="val 18900000"/>
            <a:gd name="adj2" fmla="val 2700000"/>
            <a:gd name="adj3" fmla="val 29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3D0E90-CAD5-4D64-8E3A-03342A55007D}">
      <dsp:nvSpPr>
        <dsp:cNvPr id="0" name=""/>
        <dsp:cNvSpPr/>
      </dsp:nvSpPr>
      <dsp:spPr>
        <a:xfrm>
          <a:off x="432159" y="283845"/>
          <a:ext cx="10115593" cy="567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43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Метод прямого педагогического воздействия </a:t>
          </a:r>
        </a:p>
      </dsp:txBody>
      <dsp:txXfrm>
        <a:off x="432159" y="283845"/>
        <a:ext cx="10115593" cy="567474"/>
      </dsp:txXfrm>
    </dsp:sp>
    <dsp:sp modelId="{0A13ED9F-E7CF-426E-945D-6FD7858F4FBA}">
      <dsp:nvSpPr>
        <dsp:cNvPr id="0" name=""/>
        <dsp:cNvSpPr/>
      </dsp:nvSpPr>
      <dsp:spPr>
        <a:xfrm>
          <a:off x="77487" y="212910"/>
          <a:ext cx="709343" cy="7093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2D7A2-C0F0-426C-9A9C-CC7C43457FDA}">
      <dsp:nvSpPr>
        <dsp:cNvPr id="0" name=""/>
        <dsp:cNvSpPr/>
      </dsp:nvSpPr>
      <dsp:spPr>
        <a:xfrm>
          <a:off x="898945" y="1134949"/>
          <a:ext cx="9648806" cy="567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43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Использование </a:t>
          </a:r>
          <a:r>
            <a:rPr lang="ru-RU" sz="2300" kern="1200" dirty="0" err="1"/>
            <a:t>межпредметных</a:t>
          </a:r>
          <a:r>
            <a:rPr lang="ru-RU" sz="2300" kern="1200" dirty="0"/>
            <a:t> связей </a:t>
          </a:r>
        </a:p>
      </dsp:txBody>
      <dsp:txXfrm>
        <a:off x="898945" y="1134949"/>
        <a:ext cx="9648806" cy="567474"/>
      </dsp:txXfrm>
    </dsp:sp>
    <dsp:sp modelId="{8DAD4CF1-0A9B-4E2F-82EB-2C976D163355}">
      <dsp:nvSpPr>
        <dsp:cNvPr id="0" name=""/>
        <dsp:cNvSpPr/>
      </dsp:nvSpPr>
      <dsp:spPr>
        <a:xfrm>
          <a:off x="544274" y="1064015"/>
          <a:ext cx="709343" cy="7093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378384-D71E-42E4-87C2-3CBFEAAE841A}">
      <dsp:nvSpPr>
        <dsp:cNvPr id="0" name=""/>
        <dsp:cNvSpPr/>
      </dsp:nvSpPr>
      <dsp:spPr>
        <a:xfrm>
          <a:off x="1112395" y="1986053"/>
          <a:ext cx="9435356" cy="567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43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Актуализация личного опыта школьников </a:t>
          </a:r>
        </a:p>
      </dsp:txBody>
      <dsp:txXfrm>
        <a:off x="1112395" y="1986053"/>
        <a:ext cx="9435356" cy="567474"/>
      </dsp:txXfrm>
    </dsp:sp>
    <dsp:sp modelId="{46A91071-2C1D-458F-97D3-6F53B44ED7EF}">
      <dsp:nvSpPr>
        <dsp:cNvPr id="0" name=""/>
        <dsp:cNvSpPr/>
      </dsp:nvSpPr>
      <dsp:spPr>
        <a:xfrm>
          <a:off x="757724" y="1915119"/>
          <a:ext cx="709343" cy="7093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F51060-C21B-462D-93D5-8B4B453BBBB9}">
      <dsp:nvSpPr>
        <dsp:cNvPr id="0" name=""/>
        <dsp:cNvSpPr/>
      </dsp:nvSpPr>
      <dsp:spPr>
        <a:xfrm>
          <a:off x="1112395" y="2836618"/>
          <a:ext cx="9435356" cy="567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43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Включение в контекст обучения проблем ближайшего социума</a:t>
          </a:r>
        </a:p>
      </dsp:txBody>
      <dsp:txXfrm>
        <a:off x="1112395" y="2836618"/>
        <a:ext cx="9435356" cy="567474"/>
      </dsp:txXfrm>
    </dsp:sp>
    <dsp:sp modelId="{7FA0CD95-FA94-4ADB-BC7B-386A58946127}">
      <dsp:nvSpPr>
        <dsp:cNvPr id="0" name=""/>
        <dsp:cNvSpPr/>
      </dsp:nvSpPr>
      <dsp:spPr>
        <a:xfrm>
          <a:off x="757724" y="2765684"/>
          <a:ext cx="709343" cy="7093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C2AF2-A30D-40DA-993A-EDC859E322EE}">
      <dsp:nvSpPr>
        <dsp:cNvPr id="0" name=""/>
        <dsp:cNvSpPr/>
      </dsp:nvSpPr>
      <dsp:spPr>
        <a:xfrm>
          <a:off x="898945" y="3687722"/>
          <a:ext cx="9648806" cy="567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43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Обучение в конкретной деятельности и в ситуациях реальной жизни </a:t>
          </a:r>
        </a:p>
      </dsp:txBody>
      <dsp:txXfrm>
        <a:off x="898945" y="3687722"/>
        <a:ext cx="9648806" cy="567474"/>
      </dsp:txXfrm>
    </dsp:sp>
    <dsp:sp modelId="{9E1ADE8C-57B7-4A47-A0F7-7DA6D911452C}">
      <dsp:nvSpPr>
        <dsp:cNvPr id="0" name=""/>
        <dsp:cNvSpPr/>
      </dsp:nvSpPr>
      <dsp:spPr>
        <a:xfrm>
          <a:off x="544274" y="3616788"/>
          <a:ext cx="709343" cy="7093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C12C3-CA10-4031-823D-6C2AC37FB1CD}">
      <dsp:nvSpPr>
        <dsp:cNvPr id="0" name=""/>
        <dsp:cNvSpPr/>
      </dsp:nvSpPr>
      <dsp:spPr>
        <a:xfrm>
          <a:off x="432159" y="4538827"/>
          <a:ext cx="10115593" cy="567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433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300" kern="1200" dirty="0"/>
            <a:t>Педагогическая поддержка и педагогическое сопровождение обучающихся</a:t>
          </a:r>
          <a:endParaRPr lang="ru-RU" sz="2300" kern="1200" dirty="0"/>
        </a:p>
      </dsp:txBody>
      <dsp:txXfrm>
        <a:off x="432159" y="4538827"/>
        <a:ext cx="10115593" cy="567474"/>
      </dsp:txXfrm>
    </dsp:sp>
    <dsp:sp modelId="{13799F74-0A72-4BEE-AFE2-964A5A4D79E1}">
      <dsp:nvSpPr>
        <dsp:cNvPr id="0" name=""/>
        <dsp:cNvSpPr/>
      </dsp:nvSpPr>
      <dsp:spPr>
        <a:xfrm>
          <a:off x="77487" y="4467892"/>
          <a:ext cx="709343" cy="7093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CBEDF-4F13-4EDE-BB02-54463942C402}">
      <dsp:nvSpPr>
        <dsp:cNvPr id="0" name=""/>
        <dsp:cNvSpPr/>
      </dsp:nvSpPr>
      <dsp:spPr>
        <a:xfrm>
          <a:off x="431691" y="2015"/>
          <a:ext cx="1557581" cy="15575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468DB24-8A7B-4D25-BA65-12408B9B52FC}">
      <dsp:nvSpPr>
        <dsp:cNvPr id="0" name=""/>
        <dsp:cNvSpPr/>
      </dsp:nvSpPr>
      <dsp:spPr>
        <a:xfrm>
          <a:off x="1210481" y="2015"/>
          <a:ext cx="8310267" cy="1557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7150" rIns="0" bIns="571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500" kern="1200" dirty="0"/>
            <a:t>«В ходе работы я столкнулся с такими проблемами…»</a:t>
          </a:r>
        </a:p>
      </dsp:txBody>
      <dsp:txXfrm>
        <a:off x="1210481" y="2015"/>
        <a:ext cx="8310267" cy="1557581"/>
      </dsp:txXfrm>
    </dsp:sp>
    <dsp:sp modelId="{B9D0CE36-604E-4292-B51D-2F19A546FDA2}">
      <dsp:nvSpPr>
        <dsp:cNvPr id="0" name=""/>
        <dsp:cNvSpPr/>
      </dsp:nvSpPr>
      <dsp:spPr>
        <a:xfrm>
          <a:off x="431691" y="1559596"/>
          <a:ext cx="1557581" cy="15575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3D90F4C-120C-4C90-B4AE-0FE0B6FAC43A}">
      <dsp:nvSpPr>
        <dsp:cNvPr id="0" name=""/>
        <dsp:cNvSpPr/>
      </dsp:nvSpPr>
      <dsp:spPr>
        <a:xfrm>
          <a:off x="1210481" y="1559596"/>
          <a:ext cx="8310267" cy="1557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7150" rIns="0" bIns="571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500" kern="1200" dirty="0"/>
            <a:t>«Чтобы справиться с возникшими проблемами, я…»</a:t>
          </a:r>
        </a:p>
      </dsp:txBody>
      <dsp:txXfrm>
        <a:off x="1210481" y="1559596"/>
        <a:ext cx="8310267" cy="1557581"/>
      </dsp:txXfrm>
    </dsp:sp>
    <dsp:sp modelId="{66AADC14-5E91-46D7-B98D-D16B6468BE5B}">
      <dsp:nvSpPr>
        <dsp:cNvPr id="0" name=""/>
        <dsp:cNvSpPr/>
      </dsp:nvSpPr>
      <dsp:spPr>
        <a:xfrm>
          <a:off x="431691" y="3117178"/>
          <a:ext cx="1557581" cy="15575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390732E-FEE1-44E6-9ED5-DFAFA83B1192}">
      <dsp:nvSpPr>
        <dsp:cNvPr id="0" name=""/>
        <dsp:cNvSpPr/>
      </dsp:nvSpPr>
      <dsp:spPr>
        <a:xfrm>
          <a:off x="1210481" y="3117178"/>
          <a:ext cx="8310267" cy="1557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7150" rIns="0" bIns="571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500" kern="1200" dirty="0"/>
            <a:t>«Я думаю, что у меня получилось задуманное, потому что…»</a:t>
          </a:r>
        </a:p>
      </dsp:txBody>
      <dsp:txXfrm>
        <a:off x="1210481" y="3117178"/>
        <a:ext cx="8310267" cy="15575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484A0-30B3-477B-BD1E-3D186E5EE2CB}">
      <dsp:nvSpPr>
        <dsp:cNvPr id="0" name=""/>
        <dsp:cNvSpPr/>
      </dsp:nvSpPr>
      <dsp:spPr>
        <a:xfrm>
          <a:off x="0" y="672"/>
          <a:ext cx="103690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D5C937-BB45-4248-ABFF-720A8997EA8F}">
      <dsp:nvSpPr>
        <dsp:cNvPr id="0" name=""/>
        <dsp:cNvSpPr/>
      </dsp:nvSpPr>
      <dsp:spPr>
        <a:xfrm>
          <a:off x="0" y="672"/>
          <a:ext cx="10369005" cy="786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Как вы искали источники информации?</a:t>
          </a:r>
        </a:p>
      </dsp:txBody>
      <dsp:txXfrm>
        <a:off x="0" y="672"/>
        <a:ext cx="10369005" cy="786516"/>
      </dsp:txXfrm>
    </dsp:sp>
    <dsp:sp modelId="{2F3DC7B4-BEF6-4979-8738-624C263916FF}">
      <dsp:nvSpPr>
        <dsp:cNvPr id="0" name=""/>
        <dsp:cNvSpPr/>
      </dsp:nvSpPr>
      <dsp:spPr>
        <a:xfrm>
          <a:off x="0" y="787189"/>
          <a:ext cx="103690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B25EF-E04C-471C-9306-F5203E6A4A70}">
      <dsp:nvSpPr>
        <dsp:cNvPr id="0" name=""/>
        <dsp:cNvSpPr/>
      </dsp:nvSpPr>
      <dsp:spPr>
        <a:xfrm>
          <a:off x="0" y="787189"/>
          <a:ext cx="10369005" cy="786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С чего начали?</a:t>
          </a:r>
        </a:p>
      </dsp:txBody>
      <dsp:txXfrm>
        <a:off x="0" y="787189"/>
        <a:ext cx="10369005" cy="786516"/>
      </dsp:txXfrm>
    </dsp:sp>
    <dsp:sp modelId="{5F19E051-0F33-48AB-BD15-A113E7264361}">
      <dsp:nvSpPr>
        <dsp:cNvPr id="0" name=""/>
        <dsp:cNvSpPr/>
      </dsp:nvSpPr>
      <dsp:spPr>
        <a:xfrm>
          <a:off x="0" y="1573705"/>
          <a:ext cx="103690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EFAED-7172-49F6-AEC5-1C8289C65B4B}">
      <dsp:nvSpPr>
        <dsp:cNvPr id="0" name=""/>
        <dsp:cNvSpPr/>
      </dsp:nvSpPr>
      <dsp:spPr>
        <a:xfrm>
          <a:off x="0" y="1573705"/>
          <a:ext cx="10369005" cy="786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Какой источник информации оказался для вас самым доступным?</a:t>
          </a:r>
        </a:p>
      </dsp:txBody>
      <dsp:txXfrm>
        <a:off x="0" y="1573705"/>
        <a:ext cx="10369005" cy="786516"/>
      </dsp:txXfrm>
    </dsp:sp>
    <dsp:sp modelId="{0D254DCD-106B-4478-B4F6-7EA6A4E020E9}">
      <dsp:nvSpPr>
        <dsp:cNvPr id="0" name=""/>
        <dsp:cNvSpPr/>
      </dsp:nvSpPr>
      <dsp:spPr>
        <a:xfrm>
          <a:off x="0" y="2360222"/>
          <a:ext cx="103690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7F85F-F33A-41D4-B37A-D68B94E8B15A}">
      <dsp:nvSpPr>
        <dsp:cNvPr id="0" name=""/>
        <dsp:cNvSpPr/>
      </dsp:nvSpPr>
      <dsp:spPr>
        <a:xfrm>
          <a:off x="0" y="2360222"/>
          <a:ext cx="10369005" cy="786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Информация из какого источника оказалась самой полезной?</a:t>
          </a:r>
        </a:p>
      </dsp:txBody>
      <dsp:txXfrm>
        <a:off x="0" y="2360222"/>
        <a:ext cx="10369005" cy="786516"/>
      </dsp:txXfrm>
    </dsp:sp>
    <dsp:sp modelId="{9E17CCE6-B442-412E-B363-D99E9F0C60BC}">
      <dsp:nvSpPr>
        <dsp:cNvPr id="0" name=""/>
        <dsp:cNvSpPr/>
      </dsp:nvSpPr>
      <dsp:spPr>
        <a:xfrm>
          <a:off x="0" y="3146739"/>
          <a:ext cx="103690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F218C-1076-4D06-BB4D-A7FD6493B1B6}">
      <dsp:nvSpPr>
        <dsp:cNvPr id="0" name=""/>
        <dsp:cNvSpPr/>
      </dsp:nvSpPr>
      <dsp:spPr>
        <a:xfrm>
          <a:off x="0" y="3146739"/>
          <a:ext cx="10369005" cy="786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Сравните традиционные источники информации (книги, в </a:t>
          </a:r>
          <a:r>
            <a:rPr lang="ru-RU" sz="2200" kern="1200" dirty="0" err="1"/>
            <a:t>т.ч</a:t>
          </a:r>
          <a:r>
            <a:rPr lang="ru-RU" sz="2200" kern="1200" dirty="0"/>
            <a:t>. учебники) с </a:t>
          </a:r>
          <a:r>
            <a:rPr lang="ru-RU" sz="2200" kern="1200" dirty="0" err="1"/>
            <a:t>интернет-ресурсами</a:t>
          </a:r>
          <a:r>
            <a:rPr lang="ru-RU" sz="2200" kern="1200" dirty="0"/>
            <a:t>. Какие у каждого есть преимущества и недостатки?</a:t>
          </a:r>
        </a:p>
      </dsp:txBody>
      <dsp:txXfrm>
        <a:off x="0" y="3146739"/>
        <a:ext cx="10369005" cy="786516"/>
      </dsp:txXfrm>
    </dsp:sp>
    <dsp:sp modelId="{8E162A14-3F65-4729-8708-FDDEBF488139}">
      <dsp:nvSpPr>
        <dsp:cNvPr id="0" name=""/>
        <dsp:cNvSpPr/>
      </dsp:nvSpPr>
      <dsp:spPr>
        <a:xfrm>
          <a:off x="0" y="3933256"/>
          <a:ext cx="103690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46C481-6BDF-4FE1-99E6-25AE9A81E52D}">
      <dsp:nvSpPr>
        <dsp:cNvPr id="0" name=""/>
        <dsp:cNvSpPr/>
      </dsp:nvSpPr>
      <dsp:spPr>
        <a:xfrm>
          <a:off x="0" y="3933256"/>
          <a:ext cx="10369005" cy="786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Какой источник информации показался самым достоверным и почему?</a:t>
          </a:r>
        </a:p>
      </dsp:txBody>
      <dsp:txXfrm>
        <a:off x="0" y="3933256"/>
        <a:ext cx="10369005" cy="786516"/>
      </dsp:txXfrm>
    </dsp:sp>
    <dsp:sp modelId="{4064D144-3A20-45A0-A1DE-858C04F9DA4B}">
      <dsp:nvSpPr>
        <dsp:cNvPr id="0" name=""/>
        <dsp:cNvSpPr/>
      </dsp:nvSpPr>
      <dsp:spPr>
        <a:xfrm>
          <a:off x="0" y="4719772"/>
          <a:ext cx="103690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ACD0F6-BC49-47CE-A329-4896D4A873A0}">
      <dsp:nvSpPr>
        <dsp:cNvPr id="0" name=""/>
        <dsp:cNvSpPr/>
      </dsp:nvSpPr>
      <dsp:spPr>
        <a:xfrm>
          <a:off x="0" y="4719772"/>
          <a:ext cx="10369005" cy="786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Какая информация получена «из первых рук» – при личном общении со специалистами, знакомыми?</a:t>
          </a:r>
        </a:p>
      </dsp:txBody>
      <dsp:txXfrm>
        <a:off x="0" y="4719772"/>
        <a:ext cx="10369005" cy="7865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30C75-BBED-4D6B-9582-BFD5A7409FFB}">
      <dsp:nvSpPr>
        <dsp:cNvPr id="0" name=""/>
        <dsp:cNvSpPr/>
      </dsp:nvSpPr>
      <dsp:spPr>
        <a:xfrm>
          <a:off x="0" y="54235"/>
          <a:ext cx="10732168" cy="12712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Отражать в целях проекта </a:t>
          </a:r>
          <a:r>
            <a:rPr lang="ru-RU" sz="3200" kern="1200" dirty="0" err="1"/>
            <a:t>метапредметные</a:t>
          </a:r>
          <a:r>
            <a:rPr lang="ru-RU" sz="3200" kern="1200" dirty="0"/>
            <a:t> результаты</a:t>
          </a:r>
        </a:p>
      </dsp:txBody>
      <dsp:txXfrm>
        <a:off x="62055" y="116290"/>
        <a:ext cx="10608058" cy="1147095"/>
      </dsp:txXfrm>
    </dsp:sp>
    <dsp:sp modelId="{5C8B9476-3370-48C3-B8BB-1122FD30A3AA}">
      <dsp:nvSpPr>
        <dsp:cNvPr id="0" name=""/>
        <dsp:cNvSpPr/>
      </dsp:nvSpPr>
      <dsp:spPr>
        <a:xfrm>
          <a:off x="0" y="1417600"/>
          <a:ext cx="10732168" cy="1271205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Представлять в систематизированной табличной форме:</a:t>
          </a:r>
        </a:p>
      </dsp:txBody>
      <dsp:txXfrm>
        <a:off x="62055" y="1479655"/>
        <a:ext cx="10608058" cy="1147095"/>
      </dsp:txXfrm>
    </dsp:sp>
    <dsp:sp modelId="{A847D33B-D02B-4CFC-9137-D1F2851F8C68}">
      <dsp:nvSpPr>
        <dsp:cNvPr id="0" name=""/>
        <dsp:cNvSpPr/>
      </dsp:nvSpPr>
      <dsp:spPr>
        <a:xfrm>
          <a:off x="0" y="2688805"/>
          <a:ext cx="10732168" cy="129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746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500" kern="1200" dirty="0"/>
            <a:t>анализ информационных источников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500" kern="1200" dirty="0"/>
            <a:t>использованные предметные знания по технологии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500" kern="1200" dirty="0"/>
            <a:t>использованные знания по другим предметам</a:t>
          </a:r>
        </a:p>
      </dsp:txBody>
      <dsp:txXfrm>
        <a:off x="0" y="2688805"/>
        <a:ext cx="10732168" cy="1291680"/>
      </dsp:txXfrm>
    </dsp:sp>
    <dsp:sp modelId="{037A6452-111D-4860-A85F-4CC1476D5F39}">
      <dsp:nvSpPr>
        <dsp:cNvPr id="0" name=""/>
        <dsp:cNvSpPr/>
      </dsp:nvSpPr>
      <dsp:spPr>
        <a:xfrm>
          <a:off x="0" y="3980485"/>
          <a:ext cx="10732168" cy="1271205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Отражать анализ возникших затруднений и пути их преодоления</a:t>
          </a:r>
        </a:p>
      </dsp:txBody>
      <dsp:txXfrm>
        <a:off x="62055" y="4042540"/>
        <a:ext cx="10608058" cy="1147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 noRot="1" noChangeAspect="1"/>
          </p:cNvSpPr>
          <p:nvPr>
            <p:ph type="sldImg"/>
          </p:nvPr>
        </p:nvSpPr>
        <p:spPr>
          <a:xfrm>
            <a:off x="2706688" y="511175"/>
            <a:ext cx="4533900" cy="25511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2" name="Shape 522"/>
          <p:cNvSpPr>
            <a:spLocks noGrp="1"/>
          </p:cNvSpPr>
          <p:nvPr>
            <p:ph type="body" sz="quarter" idx="1"/>
          </p:nvPr>
        </p:nvSpPr>
        <p:spPr>
          <a:xfrm>
            <a:off x="1325881" y="3232667"/>
            <a:ext cx="7292340" cy="306252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1pPr>
    <a:lvl2pPr indent="1143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2pPr>
    <a:lvl3pPr indent="2286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3pPr>
    <a:lvl4pPr indent="3429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4pPr>
    <a:lvl5pPr indent="4572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5pPr>
    <a:lvl6pPr indent="5715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6pPr>
    <a:lvl7pPr indent="6858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7pPr>
    <a:lvl8pPr indent="8001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8pPr>
    <a:lvl9pPr indent="9144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100" b="1" dirty="0"/>
              <a:t>Модель учения на основе самостоятельного получения опыта, предложенная </a:t>
            </a:r>
            <a:r>
              <a:rPr lang="ru-RU" sz="1100" b="1" dirty="0" err="1"/>
              <a:t>Д.Дьюи</a:t>
            </a:r>
            <a:r>
              <a:rPr lang="ru-RU" sz="1100" b="1" dirty="0"/>
              <a:t>  ( </a:t>
            </a:r>
            <a:r>
              <a:rPr lang="en-US" sz="1100" b="1" dirty="0"/>
              <a:t>learning by doing)</a:t>
            </a:r>
            <a:br>
              <a:rPr lang="ru-RU" sz="1100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47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230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035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" y="0"/>
            <a:ext cx="12192003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737188" y="921366"/>
            <a:ext cx="9144000" cy="2387600"/>
          </a:xfrm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pPr algn="l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7188" y="3507577"/>
            <a:ext cx="9144000" cy="1655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Рисунок 11" descr="line.jpg"/>
          <p:cNvPicPr>
            <a:picLocks noChangeAspect="1"/>
          </p:cNvPicPr>
          <p:nvPr userDrawn="1"/>
        </p:nvPicPr>
        <p:blipFill rotWithShape="1">
          <a:blip r:embed="rId3" cstate="print"/>
          <a:srcRect l="176" t="10082" b="-3"/>
          <a:stretch/>
        </p:blipFill>
        <p:spPr>
          <a:xfrm rot="10800000">
            <a:off x="-3" y="6790649"/>
            <a:ext cx="12192001" cy="67350"/>
          </a:xfrm>
          <a:prstGeom prst="rect">
            <a:avLst/>
          </a:prstGeom>
        </p:spPr>
      </p:pic>
      <p:sp>
        <p:nvSpPr>
          <p:cNvPr id="13" name="AutoShape 4"/>
          <p:cNvSpPr>
            <a:spLocks noChangeAspect="1" noChangeArrowheads="1" noTextEdit="1"/>
          </p:cNvSpPr>
          <p:nvPr userDrawn="1"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auto">
          <a:xfrm>
            <a:off x="10104558" y="546724"/>
            <a:ext cx="576131" cy="33206"/>
          </a:xfrm>
          <a:custGeom>
            <a:avLst/>
            <a:gdLst/>
            <a:ahLst/>
            <a:cxnLst>
              <a:cxn ang="0">
                <a:pos x="1505" y="0"/>
              </a:cxn>
              <a:cxn ang="0">
                <a:pos x="0" y="0"/>
              </a:cxn>
              <a:cxn ang="0">
                <a:pos x="0" y="84"/>
              </a:cxn>
              <a:cxn ang="0">
                <a:pos x="1509" y="84"/>
              </a:cxn>
              <a:cxn ang="0">
                <a:pos x="1505" y="0"/>
              </a:cxn>
            </a:cxnLst>
            <a:rect l="0" t="0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Freeform 7"/>
          <p:cNvSpPr>
            <a:spLocks/>
          </p:cNvSpPr>
          <p:nvPr userDrawn="1"/>
        </p:nvSpPr>
        <p:spPr bwMode="auto">
          <a:xfrm>
            <a:off x="11029357" y="546724"/>
            <a:ext cx="576131" cy="33206"/>
          </a:xfrm>
          <a:custGeom>
            <a:avLst/>
            <a:gdLst/>
            <a:ahLst/>
            <a:cxnLst>
              <a:cxn ang="0">
                <a:pos x="1510" y="0"/>
              </a:cxn>
              <a:cxn ang="0">
                <a:pos x="9" y="0"/>
              </a:cxn>
              <a:cxn ang="0">
                <a:pos x="0" y="84"/>
              </a:cxn>
              <a:cxn ang="0">
                <a:pos x="1510" y="84"/>
              </a:cxn>
              <a:cxn ang="0">
                <a:pos x="1510" y="0"/>
              </a:cxn>
            </a:cxnLst>
            <a:rect l="0" t="0" r="r" b="b"/>
            <a:pathLst>
              <a:path w="1510" h="84">
                <a:moveTo>
                  <a:pt x="1510" y="0"/>
                </a:moveTo>
                <a:lnTo>
                  <a:pt x="9" y="0"/>
                </a:lnTo>
                <a:lnTo>
                  <a:pt x="0" y="84"/>
                </a:lnTo>
                <a:lnTo>
                  <a:pt x="1510" y="84"/>
                </a:lnTo>
                <a:lnTo>
                  <a:pt x="1510" y="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Freeform 8"/>
          <p:cNvSpPr>
            <a:spLocks/>
          </p:cNvSpPr>
          <p:nvPr userDrawn="1"/>
        </p:nvSpPr>
        <p:spPr bwMode="auto">
          <a:xfrm>
            <a:off x="10099577" y="666268"/>
            <a:ext cx="131166" cy="122864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148" y="309"/>
              </a:cxn>
              <a:cxn ang="0">
                <a:pos x="148" y="292"/>
              </a:cxn>
              <a:cxn ang="0">
                <a:pos x="106" y="283"/>
              </a:cxn>
              <a:cxn ang="0">
                <a:pos x="106" y="30"/>
              </a:cxn>
              <a:cxn ang="0">
                <a:pos x="232" y="30"/>
              </a:cxn>
              <a:cxn ang="0">
                <a:pos x="232" y="283"/>
              </a:cxn>
              <a:cxn ang="0">
                <a:pos x="190" y="292"/>
              </a:cxn>
              <a:cxn ang="0">
                <a:pos x="190" y="309"/>
              </a:cxn>
              <a:cxn ang="0">
                <a:pos x="342" y="309"/>
              </a:cxn>
              <a:cxn ang="0">
                <a:pos x="342" y="292"/>
              </a:cxn>
              <a:cxn ang="0">
                <a:pos x="300" y="283"/>
              </a:cxn>
              <a:cxn ang="0">
                <a:pos x="300" y="26"/>
              </a:cxn>
              <a:cxn ang="0">
                <a:pos x="342" y="17"/>
              </a:cxn>
              <a:cxn ang="0">
                <a:pos x="342" y="0"/>
              </a:cxn>
              <a:cxn ang="0">
                <a:pos x="0" y="0"/>
              </a:cxn>
              <a:cxn ang="0">
                <a:pos x="0" y="17"/>
              </a:cxn>
            </a:cxnLst>
            <a:rect l="0" t="0" r="r" b="b"/>
            <a:pathLst>
              <a:path w="342" h="309">
                <a:moveTo>
                  <a:pt x="0" y="17"/>
                </a:move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48" y="309"/>
                </a:lnTo>
                <a:lnTo>
                  <a:pt x="148" y="292"/>
                </a:lnTo>
                <a:lnTo>
                  <a:pt x="106" y="283"/>
                </a:lnTo>
                <a:lnTo>
                  <a:pt x="106" y="30"/>
                </a:lnTo>
                <a:lnTo>
                  <a:pt x="232" y="30"/>
                </a:lnTo>
                <a:lnTo>
                  <a:pt x="232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Freeform 9"/>
          <p:cNvSpPr>
            <a:spLocks noEditPoints="1"/>
          </p:cNvSpPr>
          <p:nvPr userDrawn="1"/>
        </p:nvSpPr>
        <p:spPr bwMode="auto">
          <a:xfrm>
            <a:off x="10253987" y="666268"/>
            <a:ext cx="89658" cy="122864"/>
          </a:xfrm>
          <a:custGeom>
            <a:avLst/>
            <a:gdLst/>
            <a:ahLst/>
            <a:cxnLst>
              <a:cxn ang="0">
                <a:pos x="148" y="0"/>
              </a:cxn>
              <a:cxn ang="0">
                <a:pos x="139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139" y="309"/>
              </a:cxn>
              <a:cxn ang="0">
                <a:pos x="156" y="309"/>
              </a:cxn>
              <a:cxn ang="0">
                <a:pos x="156" y="292"/>
              </a:cxn>
              <a:cxn ang="0">
                <a:pos x="139" y="288"/>
              </a:cxn>
              <a:cxn ang="0">
                <a:pos x="101" y="283"/>
              </a:cxn>
              <a:cxn ang="0">
                <a:pos x="101" y="178"/>
              </a:cxn>
              <a:cxn ang="0">
                <a:pos x="127" y="178"/>
              </a:cxn>
              <a:cxn ang="0">
                <a:pos x="139" y="178"/>
              </a:cxn>
              <a:cxn ang="0">
                <a:pos x="236" y="81"/>
              </a:cxn>
              <a:cxn ang="0">
                <a:pos x="148" y="0"/>
              </a:cxn>
              <a:cxn ang="0">
                <a:pos x="139" y="161"/>
              </a:cxn>
              <a:cxn ang="0">
                <a:pos x="139" y="161"/>
              </a:cxn>
              <a:cxn ang="0">
                <a:pos x="118" y="161"/>
              </a:cxn>
              <a:cxn ang="0">
                <a:pos x="101" y="161"/>
              </a:cxn>
              <a:cxn ang="0">
                <a:pos x="101" y="21"/>
              </a:cxn>
              <a:cxn ang="0">
                <a:pos x="118" y="21"/>
              </a:cxn>
              <a:cxn ang="0">
                <a:pos x="139" y="26"/>
              </a:cxn>
              <a:cxn ang="0">
                <a:pos x="173" y="93"/>
              </a:cxn>
              <a:cxn ang="0">
                <a:pos x="139" y="161"/>
              </a:cxn>
            </a:cxnLst>
            <a:rect l="0" t="0" r="r" b="b"/>
            <a:pathLst>
              <a:path w="236" h="309">
                <a:moveTo>
                  <a:pt x="148" y="0"/>
                </a:moveTo>
                <a:lnTo>
                  <a:pt x="139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139" y="309"/>
                </a:lnTo>
                <a:lnTo>
                  <a:pt x="156" y="309"/>
                </a:lnTo>
                <a:lnTo>
                  <a:pt x="156" y="292"/>
                </a:lnTo>
                <a:lnTo>
                  <a:pt x="139" y="288"/>
                </a:lnTo>
                <a:lnTo>
                  <a:pt x="101" y="283"/>
                </a:lnTo>
                <a:lnTo>
                  <a:pt x="101" y="178"/>
                </a:lnTo>
                <a:lnTo>
                  <a:pt x="127" y="178"/>
                </a:lnTo>
                <a:lnTo>
                  <a:pt x="139" y="178"/>
                </a:lnTo>
                <a:cubicBezTo>
                  <a:pt x="203" y="174"/>
                  <a:pt x="236" y="144"/>
                  <a:pt x="236" y="81"/>
                </a:cubicBezTo>
                <a:cubicBezTo>
                  <a:pt x="236" y="26"/>
                  <a:pt x="198" y="0"/>
                  <a:pt x="148" y="0"/>
                </a:cubicBezTo>
                <a:close/>
                <a:moveTo>
                  <a:pt x="139" y="161"/>
                </a:moveTo>
                <a:lnTo>
                  <a:pt x="139" y="161"/>
                </a:lnTo>
                <a:lnTo>
                  <a:pt x="118" y="161"/>
                </a:lnTo>
                <a:lnTo>
                  <a:pt x="101" y="161"/>
                </a:lnTo>
                <a:lnTo>
                  <a:pt x="101" y="21"/>
                </a:lnTo>
                <a:lnTo>
                  <a:pt x="118" y="21"/>
                </a:lnTo>
                <a:cubicBezTo>
                  <a:pt x="122" y="21"/>
                  <a:pt x="131" y="21"/>
                  <a:pt x="139" y="26"/>
                </a:cubicBezTo>
                <a:cubicBezTo>
                  <a:pt x="156" y="30"/>
                  <a:pt x="173" y="51"/>
                  <a:pt x="173" y="93"/>
                </a:cubicBezTo>
                <a:cubicBezTo>
                  <a:pt x="173" y="123"/>
                  <a:pt x="165" y="152"/>
                  <a:pt x="139" y="161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Freeform 10"/>
          <p:cNvSpPr>
            <a:spLocks noEditPoints="1"/>
          </p:cNvSpPr>
          <p:nvPr userDrawn="1"/>
        </p:nvSpPr>
        <p:spPr bwMode="auto">
          <a:xfrm>
            <a:off x="10368549" y="664607"/>
            <a:ext cx="121204" cy="126184"/>
          </a:xfrm>
          <a:custGeom>
            <a:avLst/>
            <a:gdLst/>
            <a:ahLst/>
            <a:cxnLst>
              <a:cxn ang="0">
                <a:pos x="160" y="0"/>
              </a:cxn>
              <a:cxn ang="0">
                <a:pos x="156" y="0"/>
              </a:cxn>
              <a:cxn ang="0">
                <a:pos x="0" y="156"/>
              </a:cxn>
              <a:cxn ang="0">
                <a:pos x="156" y="317"/>
              </a:cxn>
              <a:cxn ang="0">
                <a:pos x="160" y="317"/>
              </a:cxn>
              <a:cxn ang="0">
                <a:pos x="317" y="156"/>
              </a:cxn>
              <a:cxn ang="0">
                <a:pos x="160" y="0"/>
              </a:cxn>
              <a:cxn ang="0">
                <a:pos x="160" y="300"/>
              </a:cxn>
              <a:cxn ang="0">
                <a:pos x="160" y="300"/>
              </a:cxn>
              <a:cxn ang="0">
                <a:pos x="156" y="300"/>
              </a:cxn>
              <a:cxn ang="0">
                <a:pos x="72" y="148"/>
              </a:cxn>
              <a:cxn ang="0">
                <a:pos x="156" y="17"/>
              </a:cxn>
              <a:cxn ang="0">
                <a:pos x="245" y="169"/>
              </a:cxn>
              <a:cxn ang="0">
                <a:pos x="160" y="300"/>
              </a:cxn>
            </a:cxnLst>
            <a:rect l="0" t="0" r="r" b="b"/>
            <a:pathLst>
              <a:path w="317" h="317">
                <a:moveTo>
                  <a:pt x="160" y="0"/>
                </a:moveTo>
                <a:lnTo>
                  <a:pt x="156" y="0"/>
                </a:lnTo>
                <a:cubicBezTo>
                  <a:pt x="55" y="0"/>
                  <a:pt x="0" y="55"/>
                  <a:pt x="0" y="156"/>
                </a:cubicBezTo>
                <a:cubicBezTo>
                  <a:pt x="0" y="262"/>
                  <a:pt x="55" y="317"/>
                  <a:pt x="156" y="317"/>
                </a:cubicBezTo>
                <a:lnTo>
                  <a:pt x="160" y="317"/>
                </a:lnTo>
                <a:cubicBezTo>
                  <a:pt x="258" y="317"/>
                  <a:pt x="317" y="262"/>
                  <a:pt x="317" y="156"/>
                </a:cubicBezTo>
                <a:cubicBezTo>
                  <a:pt x="317" y="55"/>
                  <a:pt x="262" y="0"/>
                  <a:pt x="160" y="0"/>
                </a:cubicBezTo>
                <a:close/>
                <a:moveTo>
                  <a:pt x="160" y="300"/>
                </a:moveTo>
                <a:lnTo>
                  <a:pt x="160" y="300"/>
                </a:lnTo>
                <a:lnTo>
                  <a:pt x="156" y="300"/>
                </a:lnTo>
                <a:cubicBezTo>
                  <a:pt x="110" y="296"/>
                  <a:pt x="72" y="258"/>
                  <a:pt x="72" y="148"/>
                </a:cubicBezTo>
                <a:cubicBezTo>
                  <a:pt x="72" y="55"/>
                  <a:pt x="106" y="21"/>
                  <a:pt x="156" y="17"/>
                </a:cubicBezTo>
                <a:cubicBezTo>
                  <a:pt x="207" y="21"/>
                  <a:pt x="245" y="63"/>
                  <a:pt x="245" y="169"/>
                </a:cubicBezTo>
                <a:cubicBezTo>
                  <a:pt x="245" y="232"/>
                  <a:pt x="220" y="300"/>
                  <a:pt x="160" y="300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Freeform 11"/>
          <p:cNvSpPr>
            <a:spLocks/>
          </p:cNvSpPr>
          <p:nvPr userDrawn="1"/>
        </p:nvSpPr>
        <p:spPr bwMode="auto">
          <a:xfrm>
            <a:off x="10517978" y="664607"/>
            <a:ext cx="111241" cy="126184"/>
          </a:xfrm>
          <a:custGeom>
            <a:avLst/>
            <a:gdLst/>
            <a:ahLst/>
            <a:cxnLst>
              <a:cxn ang="0">
                <a:pos x="190" y="296"/>
              </a:cxn>
              <a:cxn ang="0">
                <a:pos x="72" y="156"/>
              </a:cxn>
              <a:cxn ang="0">
                <a:pos x="173" y="21"/>
              </a:cxn>
              <a:cxn ang="0">
                <a:pos x="266" y="101"/>
              </a:cxn>
              <a:cxn ang="0">
                <a:pos x="283" y="101"/>
              </a:cxn>
              <a:cxn ang="0">
                <a:pos x="283" y="17"/>
              </a:cxn>
              <a:cxn ang="0">
                <a:pos x="262" y="17"/>
              </a:cxn>
              <a:cxn ang="0">
                <a:pos x="165" y="0"/>
              </a:cxn>
              <a:cxn ang="0">
                <a:pos x="0" y="152"/>
              </a:cxn>
              <a:cxn ang="0">
                <a:pos x="165" y="317"/>
              </a:cxn>
              <a:cxn ang="0">
                <a:pos x="292" y="287"/>
              </a:cxn>
              <a:cxn ang="0">
                <a:pos x="292" y="241"/>
              </a:cxn>
              <a:cxn ang="0">
                <a:pos x="283" y="241"/>
              </a:cxn>
              <a:cxn ang="0">
                <a:pos x="190" y="296"/>
              </a:cxn>
            </a:cxnLst>
            <a:rect l="0" t="0" r="r" b="b"/>
            <a:pathLst>
              <a:path w="292" h="317">
                <a:moveTo>
                  <a:pt x="190" y="296"/>
                </a:moveTo>
                <a:cubicBezTo>
                  <a:pt x="114" y="296"/>
                  <a:pt x="72" y="224"/>
                  <a:pt x="72" y="156"/>
                </a:cubicBezTo>
                <a:cubicBezTo>
                  <a:pt x="72" y="80"/>
                  <a:pt x="110" y="21"/>
                  <a:pt x="173" y="21"/>
                </a:cubicBezTo>
                <a:cubicBezTo>
                  <a:pt x="224" y="21"/>
                  <a:pt x="258" y="51"/>
                  <a:pt x="266" y="101"/>
                </a:cubicBezTo>
                <a:lnTo>
                  <a:pt x="283" y="101"/>
                </a:lnTo>
                <a:lnTo>
                  <a:pt x="283" y="17"/>
                </a:lnTo>
                <a:lnTo>
                  <a:pt x="262" y="17"/>
                </a:lnTo>
                <a:cubicBezTo>
                  <a:pt x="233" y="8"/>
                  <a:pt x="199" y="0"/>
                  <a:pt x="165" y="0"/>
                </a:cubicBezTo>
                <a:cubicBezTo>
                  <a:pt x="76" y="0"/>
                  <a:pt x="0" y="47"/>
                  <a:pt x="0" y="152"/>
                </a:cubicBezTo>
                <a:cubicBezTo>
                  <a:pt x="0" y="254"/>
                  <a:pt x="68" y="317"/>
                  <a:pt x="165" y="317"/>
                </a:cubicBezTo>
                <a:cubicBezTo>
                  <a:pt x="237" y="317"/>
                  <a:pt x="262" y="300"/>
                  <a:pt x="292" y="287"/>
                </a:cubicBezTo>
                <a:lnTo>
                  <a:pt x="292" y="241"/>
                </a:lnTo>
                <a:lnTo>
                  <a:pt x="283" y="241"/>
                </a:lnTo>
                <a:cubicBezTo>
                  <a:pt x="271" y="279"/>
                  <a:pt x="228" y="296"/>
                  <a:pt x="190" y="296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Freeform 12"/>
          <p:cNvSpPr>
            <a:spLocks noEditPoints="1"/>
          </p:cNvSpPr>
          <p:nvPr userDrawn="1"/>
        </p:nvSpPr>
        <p:spPr bwMode="auto">
          <a:xfrm>
            <a:off x="10654125" y="666268"/>
            <a:ext cx="96299" cy="122864"/>
          </a:xfrm>
          <a:custGeom>
            <a:avLst/>
            <a:gdLst/>
            <a:ahLst/>
            <a:cxnLst>
              <a:cxn ang="0">
                <a:pos x="174" y="148"/>
              </a:cxn>
              <a:cxn ang="0">
                <a:pos x="174" y="144"/>
              </a:cxn>
              <a:cxn ang="0">
                <a:pos x="241" y="72"/>
              </a:cxn>
              <a:cxn ang="0">
                <a:pos x="140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140" y="309"/>
              </a:cxn>
              <a:cxn ang="0">
                <a:pos x="148" y="309"/>
              </a:cxn>
              <a:cxn ang="0">
                <a:pos x="254" y="228"/>
              </a:cxn>
              <a:cxn ang="0">
                <a:pos x="174" y="148"/>
              </a:cxn>
              <a:cxn ang="0">
                <a:pos x="102" y="21"/>
              </a:cxn>
              <a:cxn ang="0">
                <a:pos x="102" y="21"/>
              </a:cxn>
              <a:cxn ang="0">
                <a:pos x="140" y="26"/>
              </a:cxn>
              <a:cxn ang="0">
                <a:pos x="174" y="81"/>
              </a:cxn>
              <a:cxn ang="0">
                <a:pos x="140" y="136"/>
              </a:cxn>
              <a:cxn ang="0">
                <a:pos x="127" y="140"/>
              </a:cxn>
              <a:cxn ang="0">
                <a:pos x="102" y="140"/>
              </a:cxn>
              <a:cxn ang="0">
                <a:pos x="102" y="21"/>
              </a:cxn>
              <a:cxn ang="0">
                <a:pos x="140" y="288"/>
              </a:cxn>
              <a:cxn ang="0">
                <a:pos x="140" y="288"/>
              </a:cxn>
              <a:cxn ang="0">
                <a:pos x="102" y="271"/>
              </a:cxn>
              <a:cxn ang="0">
                <a:pos x="102" y="157"/>
              </a:cxn>
              <a:cxn ang="0">
                <a:pos x="127" y="157"/>
              </a:cxn>
              <a:cxn ang="0">
                <a:pos x="140" y="157"/>
              </a:cxn>
              <a:cxn ang="0">
                <a:pos x="190" y="228"/>
              </a:cxn>
              <a:cxn ang="0">
                <a:pos x="140" y="288"/>
              </a:cxn>
            </a:cxnLst>
            <a:rect l="0" t="0" r="r" b="b"/>
            <a:pathLst>
              <a:path w="254" h="309">
                <a:moveTo>
                  <a:pt x="174" y="148"/>
                </a:moveTo>
                <a:lnTo>
                  <a:pt x="174" y="144"/>
                </a:lnTo>
                <a:cubicBezTo>
                  <a:pt x="212" y="136"/>
                  <a:pt x="241" y="110"/>
                  <a:pt x="241" y="72"/>
                </a:cubicBezTo>
                <a:cubicBezTo>
                  <a:pt x="241" y="21"/>
                  <a:pt x="199" y="0"/>
                  <a:pt x="140" y="0"/>
                </a:cubicBez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140" y="309"/>
                </a:lnTo>
                <a:lnTo>
                  <a:pt x="148" y="309"/>
                </a:lnTo>
                <a:cubicBezTo>
                  <a:pt x="207" y="309"/>
                  <a:pt x="254" y="279"/>
                  <a:pt x="254" y="228"/>
                </a:cubicBezTo>
                <a:cubicBezTo>
                  <a:pt x="254" y="174"/>
                  <a:pt x="224" y="152"/>
                  <a:pt x="174" y="148"/>
                </a:cubicBezTo>
                <a:close/>
                <a:moveTo>
                  <a:pt x="102" y="21"/>
                </a:moveTo>
                <a:lnTo>
                  <a:pt x="102" y="21"/>
                </a:lnTo>
                <a:cubicBezTo>
                  <a:pt x="114" y="21"/>
                  <a:pt x="127" y="21"/>
                  <a:pt x="140" y="26"/>
                </a:cubicBezTo>
                <a:cubicBezTo>
                  <a:pt x="161" y="30"/>
                  <a:pt x="174" y="47"/>
                  <a:pt x="174" y="81"/>
                </a:cubicBezTo>
                <a:cubicBezTo>
                  <a:pt x="174" y="106"/>
                  <a:pt x="165" y="131"/>
                  <a:pt x="140" y="136"/>
                </a:cubicBezTo>
                <a:cubicBezTo>
                  <a:pt x="135" y="136"/>
                  <a:pt x="131" y="140"/>
                  <a:pt x="127" y="140"/>
                </a:cubicBezTo>
                <a:lnTo>
                  <a:pt x="102" y="140"/>
                </a:lnTo>
                <a:lnTo>
                  <a:pt x="102" y="21"/>
                </a:lnTo>
                <a:close/>
                <a:moveTo>
                  <a:pt x="140" y="288"/>
                </a:moveTo>
                <a:lnTo>
                  <a:pt x="140" y="288"/>
                </a:lnTo>
                <a:cubicBezTo>
                  <a:pt x="123" y="288"/>
                  <a:pt x="110" y="279"/>
                  <a:pt x="102" y="271"/>
                </a:cubicBezTo>
                <a:lnTo>
                  <a:pt x="102" y="157"/>
                </a:lnTo>
                <a:lnTo>
                  <a:pt x="127" y="157"/>
                </a:lnTo>
                <a:lnTo>
                  <a:pt x="140" y="157"/>
                </a:lnTo>
                <a:cubicBezTo>
                  <a:pt x="174" y="165"/>
                  <a:pt x="190" y="190"/>
                  <a:pt x="190" y="228"/>
                </a:cubicBezTo>
                <a:cubicBezTo>
                  <a:pt x="190" y="262"/>
                  <a:pt x="174" y="288"/>
                  <a:pt x="140" y="288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Freeform 13"/>
          <p:cNvSpPr>
            <a:spLocks/>
          </p:cNvSpPr>
          <p:nvPr userDrawn="1"/>
        </p:nvSpPr>
        <p:spPr bwMode="auto">
          <a:xfrm>
            <a:off x="10778649" y="666268"/>
            <a:ext cx="89658" cy="122864"/>
          </a:xfrm>
          <a:custGeom>
            <a:avLst/>
            <a:gdLst/>
            <a:ahLst/>
            <a:cxnLst>
              <a:cxn ang="0">
                <a:pos x="199" y="279"/>
              </a:cxn>
              <a:cxn ang="0">
                <a:pos x="101" y="279"/>
              </a:cxn>
              <a:cxn ang="0">
                <a:pos x="101" y="157"/>
              </a:cxn>
              <a:cxn ang="0">
                <a:pos x="156" y="157"/>
              </a:cxn>
              <a:cxn ang="0">
                <a:pos x="169" y="199"/>
              </a:cxn>
              <a:cxn ang="0">
                <a:pos x="186" y="199"/>
              </a:cxn>
              <a:cxn ang="0">
                <a:pos x="182" y="144"/>
              </a:cxn>
              <a:cxn ang="0">
                <a:pos x="186" y="93"/>
              </a:cxn>
              <a:cxn ang="0">
                <a:pos x="169" y="93"/>
              </a:cxn>
              <a:cxn ang="0">
                <a:pos x="156" y="136"/>
              </a:cxn>
              <a:cxn ang="0">
                <a:pos x="101" y="136"/>
              </a:cxn>
              <a:cxn ang="0">
                <a:pos x="101" y="30"/>
              </a:cxn>
              <a:cxn ang="0">
                <a:pos x="194" y="30"/>
              </a:cxn>
              <a:cxn ang="0">
                <a:pos x="207" y="81"/>
              </a:cxn>
              <a:cxn ang="0">
                <a:pos x="224" y="81"/>
              </a:cxn>
              <a:cxn ang="0">
                <a:pos x="220" y="0"/>
              </a:cxn>
              <a:cxn ang="0">
                <a:pos x="203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224" y="309"/>
              </a:cxn>
              <a:cxn ang="0">
                <a:pos x="237" y="220"/>
              </a:cxn>
              <a:cxn ang="0">
                <a:pos x="220" y="220"/>
              </a:cxn>
              <a:cxn ang="0">
                <a:pos x="199" y="279"/>
              </a:cxn>
            </a:cxnLst>
            <a:rect l="0" t="0" r="r" b="b"/>
            <a:pathLst>
              <a:path w="237" h="309">
                <a:moveTo>
                  <a:pt x="199" y="279"/>
                </a:moveTo>
                <a:lnTo>
                  <a:pt x="101" y="279"/>
                </a:lnTo>
                <a:lnTo>
                  <a:pt x="101" y="157"/>
                </a:lnTo>
                <a:lnTo>
                  <a:pt x="156" y="157"/>
                </a:lnTo>
                <a:lnTo>
                  <a:pt x="169" y="199"/>
                </a:lnTo>
                <a:lnTo>
                  <a:pt x="186" y="199"/>
                </a:lnTo>
                <a:cubicBezTo>
                  <a:pt x="182" y="182"/>
                  <a:pt x="182" y="165"/>
                  <a:pt x="182" y="144"/>
                </a:cubicBezTo>
                <a:cubicBezTo>
                  <a:pt x="182" y="127"/>
                  <a:pt x="182" y="110"/>
                  <a:pt x="186" y="93"/>
                </a:cubicBezTo>
                <a:lnTo>
                  <a:pt x="169" y="93"/>
                </a:lnTo>
                <a:lnTo>
                  <a:pt x="156" y="136"/>
                </a:lnTo>
                <a:lnTo>
                  <a:pt x="101" y="136"/>
                </a:lnTo>
                <a:lnTo>
                  <a:pt x="101" y="30"/>
                </a:lnTo>
                <a:lnTo>
                  <a:pt x="194" y="30"/>
                </a:lnTo>
                <a:lnTo>
                  <a:pt x="207" y="81"/>
                </a:lnTo>
                <a:lnTo>
                  <a:pt x="224" y="81"/>
                </a:lnTo>
                <a:lnTo>
                  <a:pt x="220" y="0"/>
                </a:lnTo>
                <a:lnTo>
                  <a:pt x="203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224" y="309"/>
                </a:lnTo>
                <a:lnTo>
                  <a:pt x="237" y="220"/>
                </a:lnTo>
                <a:lnTo>
                  <a:pt x="220" y="220"/>
                </a:lnTo>
                <a:lnTo>
                  <a:pt x="199" y="279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Freeform 14"/>
          <p:cNvSpPr>
            <a:spLocks/>
          </p:cNvSpPr>
          <p:nvPr userDrawn="1"/>
        </p:nvSpPr>
        <p:spPr bwMode="auto">
          <a:xfrm>
            <a:off x="10893211" y="666268"/>
            <a:ext cx="189277" cy="157731"/>
          </a:xfrm>
          <a:custGeom>
            <a:avLst/>
            <a:gdLst/>
            <a:ahLst/>
            <a:cxnLst>
              <a:cxn ang="0">
                <a:pos x="444" y="26"/>
              </a:cxn>
              <a:cxn ang="0">
                <a:pos x="490" y="17"/>
              </a:cxn>
              <a:cxn ang="0">
                <a:pos x="490" y="0"/>
              </a:cxn>
              <a:cxn ang="0">
                <a:pos x="338" y="0"/>
              </a:cxn>
              <a:cxn ang="0">
                <a:pos x="338" y="17"/>
              </a:cxn>
              <a:cxn ang="0">
                <a:pos x="380" y="26"/>
              </a:cxn>
              <a:cxn ang="0">
                <a:pos x="380" y="283"/>
              </a:cxn>
              <a:cxn ang="0">
                <a:pos x="275" y="283"/>
              </a:cxn>
              <a:cxn ang="0">
                <a:pos x="275" y="26"/>
              </a:cxn>
              <a:cxn ang="0">
                <a:pos x="317" y="17"/>
              </a:cxn>
              <a:cxn ang="0">
                <a:pos x="317" y="0"/>
              </a:cxn>
              <a:cxn ang="0">
                <a:pos x="169" y="0"/>
              </a:cxn>
              <a:cxn ang="0">
                <a:pos x="169" y="17"/>
              </a:cxn>
              <a:cxn ang="0">
                <a:pos x="211" y="26"/>
              </a:cxn>
              <a:cxn ang="0">
                <a:pos x="211" y="283"/>
              </a:cxn>
              <a:cxn ang="0">
                <a:pos x="106" y="283"/>
              </a:cxn>
              <a:cxn ang="0">
                <a:pos x="106" y="26"/>
              </a:cxn>
              <a:cxn ang="0">
                <a:pos x="148" y="17"/>
              </a:cxn>
              <a:cxn ang="0">
                <a:pos x="148" y="0"/>
              </a:cxn>
              <a:cxn ang="0">
                <a:pos x="0" y="0"/>
              </a:cxn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457" y="309"/>
              </a:cxn>
              <a:cxn ang="0">
                <a:pos x="457" y="398"/>
              </a:cxn>
              <a:cxn ang="0">
                <a:pos x="474" y="398"/>
              </a:cxn>
              <a:cxn ang="0">
                <a:pos x="495" y="283"/>
              </a:cxn>
              <a:cxn ang="0">
                <a:pos x="444" y="283"/>
              </a:cxn>
              <a:cxn ang="0">
                <a:pos x="444" y="26"/>
              </a:cxn>
            </a:cxnLst>
            <a:rect l="0" t="0" r="r" b="b"/>
            <a:pathLst>
              <a:path w="495" h="398">
                <a:moveTo>
                  <a:pt x="444" y="26"/>
                </a:moveTo>
                <a:lnTo>
                  <a:pt x="490" y="17"/>
                </a:lnTo>
                <a:lnTo>
                  <a:pt x="490" y="0"/>
                </a:lnTo>
                <a:lnTo>
                  <a:pt x="338" y="0"/>
                </a:lnTo>
                <a:lnTo>
                  <a:pt x="338" y="17"/>
                </a:lnTo>
                <a:lnTo>
                  <a:pt x="380" y="26"/>
                </a:lnTo>
                <a:lnTo>
                  <a:pt x="380" y="283"/>
                </a:lnTo>
                <a:lnTo>
                  <a:pt x="275" y="283"/>
                </a:lnTo>
                <a:lnTo>
                  <a:pt x="275" y="26"/>
                </a:lnTo>
                <a:lnTo>
                  <a:pt x="317" y="17"/>
                </a:lnTo>
                <a:lnTo>
                  <a:pt x="317" y="0"/>
                </a:lnTo>
                <a:lnTo>
                  <a:pt x="169" y="0"/>
                </a:lnTo>
                <a:lnTo>
                  <a:pt x="169" y="17"/>
                </a:lnTo>
                <a:lnTo>
                  <a:pt x="211" y="26"/>
                </a:lnTo>
                <a:lnTo>
                  <a:pt x="211" y="283"/>
                </a:lnTo>
                <a:lnTo>
                  <a:pt x="106" y="283"/>
                </a:lnTo>
                <a:lnTo>
                  <a:pt x="106" y="26"/>
                </a:lnTo>
                <a:lnTo>
                  <a:pt x="148" y="17"/>
                </a:lnTo>
                <a:lnTo>
                  <a:pt x="148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457" y="309"/>
                </a:lnTo>
                <a:lnTo>
                  <a:pt x="457" y="398"/>
                </a:lnTo>
                <a:lnTo>
                  <a:pt x="474" y="398"/>
                </a:lnTo>
                <a:lnTo>
                  <a:pt x="495" y="283"/>
                </a:lnTo>
                <a:lnTo>
                  <a:pt x="444" y="283"/>
                </a:lnTo>
                <a:lnTo>
                  <a:pt x="444" y="26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Freeform 15"/>
          <p:cNvSpPr>
            <a:spLocks/>
          </p:cNvSpPr>
          <p:nvPr userDrawn="1"/>
        </p:nvSpPr>
        <p:spPr bwMode="auto">
          <a:xfrm>
            <a:off x="11100751" y="666268"/>
            <a:ext cx="91317" cy="122864"/>
          </a:xfrm>
          <a:custGeom>
            <a:avLst/>
            <a:gdLst/>
            <a:ahLst/>
            <a:cxnLst>
              <a:cxn ang="0">
                <a:pos x="237" y="220"/>
              </a:cxn>
              <a:cxn ang="0">
                <a:pos x="224" y="220"/>
              </a:cxn>
              <a:cxn ang="0">
                <a:pos x="199" y="279"/>
              </a:cxn>
              <a:cxn ang="0">
                <a:pos x="102" y="279"/>
              </a:cxn>
              <a:cxn ang="0">
                <a:pos x="102" y="157"/>
              </a:cxn>
              <a:cxn ang="0">
                <a:pos x="157" y="157"/>
              </a:cxn>
              <a:cxn ang="0">
                <a:pos x="170" y="199"/>
              </a:cxn>
              <a:cxn ang="0">
                <a:pos x="186" y="199"/>
              </a:cxn>
              <a:cxn ang="0">
                <a:pos x="182" y="144"/>
              </a:cxn>
              <a:cxn ang="0">
                <a:pos x="186" y="93"/>
              </a:cxn>
              <a:cxn ang="0">
                <a:pos x="174" y="93"/>
              </a:cxn>
              <a:cxn ang="0">
                <a:pos x="157" y="136"/>
              </a:cxn>
              <a:cxn ang="0">
                <a:pos x="102" y="136"/>
              </a:cxn>
              <a:cxn ang="0">
                <a:pos x="102" y="30"/>
              </a:cxn>
              <a:cxn ang="0">
                <a:pos x="195" y="30"/>
              </a:cxn>
              <a:cxn ang="0">
                <a:pos x="208" y="81"/>
              </a:cxn>
              <a:cxn ang="0">
                <a:pos x="224" y="81"/>
              </a:cxn>
              <a:cxn ang="0">
                <a:pos x="220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229" y="309"/>
              </a:cxn>
              <a:cxn ang="0">
                <a:pos x="237" y="220"/>
              </a:cxn>
            </a:cxnLst>
            <a:rect l="0" t="0" r="r" b="b"/>
            <a:pathLst>
              <a:path w="237" h="309">
                <a:moveTo>
                  <a:pt x="237" y="220"/>
                </a:moveTo>
                <a:lnTo>
                  <a:pt x="224" y="220"/>
                </a:lnTo>
                <a:lnTo>
                  <a:pt x="199" y="279"/>
                </a:lnTo>
                <a:lnTo>
                  <a:pt x="102" y="279"/>
                </a:lnTo>
                <a:lnTo>
                  <a:pt x="102" y="157"/>
                </a:lnTo>
                <a:lnTo>
                  <a:pt x="157" y="157"/>
                </a:lnTo>
                <a:lnTo>
                  <a:pt x="170" y="199"/>
                </a:lnTo>
                <a:lnTo>
                  <a:pt x="186" y="199"/>
                </a:lnTo>
                <a:cubicBezTo>
                  <a:pt x="186" y="182"/>
                  <a:pt x="182" y="165"/>
                  <a:pt x="182" y="144"/>
                </a:cubicBezTo>
                <a:cubicBezTo>
                  <a:pt x="182" y="127"/>
                  <a:pt x="186" y="110"/>
                  <a:pt x="186" y="93"/>
                </a:cubicBezTo>
                <a:lnTo>
                  <a:pt x="174" y="93"/>
                </a:lnTo>
                <a:lnTo>
                  <a:pt x="157" y="136"/>
                </a:lnTo>
                <a:lnTo>
                  <a:pt x="102" y="136"/>
                </a:lnTo>
                <a:lnTo>
                  <a:pt x="102" y="30"/>
                </a:lnTo>
                <a:lnTo>
                  <a:pt x="195" y="30"/>
                </a:lnTo>
                <a:lnTo>
                  <a:pt x="208" y="81"/>
                </a:lnTo>
                <a:lnTo>
                  <a:pt x="224" y="81"/>
                </a:lnTo>
                <a:lnTo>
                  <a:pt x="220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229" y="309"/>
                </a:lnTo>
                <a:lnTo>
                  <a:pt x="237" y="22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Freeform 16"/>
          <p:cNvSpPr>
            <a:spLocks/>
          </p:cNvSpPr>
          <p:nvPr userDrawn="1"/>
        </p:nvSpPr>
        <p:spPr bwMode="auto">
          <a:xfrm>
            <a:off x="11216974" y="666268"/>
            <a:ext cx="129505" cy="122864"/>
          </a:xfrm>
          <a:custGeom>
            <a:avLst/>
            <a:gdLst/>
            <a:ahLst/>
            <a:cxnLst>
              <a:cxn ang="0">
                <a:pos x="190" y="17"/>
              </a:cxn>
              <a:cxn ang="0">
                <a:pos x="236" y="26"/>
              </a:cxn>
              <a:cxn ang="0">
                <a:pos x="236" y="136"/>
              </a:cxn>
              <a:cxn ang="0">
                <a:pos x="105" y="136"/>
              </a:cxn>
              <a:cxn ang="0">
                <a:pos x="105" y="26"/>
              </a:cxn>
              <a:cxn ang="0">
                <a:pos x="152" y="17"/>
              </a:cxn>
              <a:cxn ang="0">
                <a:pos x="152" y="0"/>
              </a:cxn>
              <a:cxn ang="0">
                <a:pos x="0" y="0"/>
              </a:cxn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152" y="309"/>
              </a:cxn>
              <a:cxn ang="0">
                <a:pos x="152" y="292"/>
              </a:cxn>
              <a:cxn ang="0">
                <a:pos x="105" y="283"/>
              </a:cxn>
              <a:cxn ang="0">
                <a:pos x="105" y="161"/>
              </a:cxn>
              <a:cxn ang="0">
                <a:pos x="236" y="161"/>
              </a:cxn>
              <a:cxn ang="0">
                <a:pos x="236" y="283"/>
              </a:cxn>
              <a:cxn ang="0">
                <a:pos x="190" y="292"/>
              </a:cxn>
              <a:cxn ang="0">
                <a:pos x="190" y="309"/>
              </a:cxn>
              <a:cxn ang="0">
                <a:pos x="342" y="309"/>
              </a:cxn>
              <a:cxn ang="0">
                <a:pos x="342" y="292"/>
              </a:cxn>
              <a:cxn ang="0">
                <a:pos x="300" y="283"/>
              </a:cxn>
              <a:cxn ang="0">
                <a:pos x="300" y="26"/>
              </a:cxn>
              <a:cxn ang="0">
                <a:pos x="342" y="17"/>
              </a:cxn>
              <a:cxn ang="0">
                <a:pos x="342" y="0"/>
              </a:cxn>
              <a:cxn ang="0">
                <a:pos x="190" y="0"/>
              </a:cxn>
              <a:cxn ang="0">
                <a:pos x="190" y="17"/>
              </a:cxn>
            </a:cxnLst>
            <a:rect l="0" t="0" r="r" b="b"/>
            <a:pathLst>
              <a:path w="342" h="309">
                <a:moveTo>
                  <a:pt x="190" y="17"/>
                </a:moveTo>
                <a:lnTo>
                  <a:pt x="236" y="26"/>
                </a:lnTo>
                <a:lnTo>
                  <a:pt x="236" y="136"/>
                </a:lnTo>
                <a:lnTo>
                  <a:pt x="105" y="136"/>
                </a:lnTo>
                <a:lnTo>
                  <a:pt x="105" y="26"/>
                </a:lnTo>
                <a:lnTo>
                  <a:pt x="152" y="17"/>
                </a:lnTo>
                <a:lnTo>
                  <a:pt x="152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52" y="309"/>
                </a:lnTo>
                <a:lnTo>
                  <a:pt x="152" y="292"/>
                </a:lnTo>
                <a:lnTo>
                  <a:pt x="105" y="283"/>
                </a:lnTo>
                <a:lnTo>
                  <a:pt x="105" y="161"/>
                </a:lnTo>
                <a:lnTo>
                  <a:pt x="236" y="161"/>
                </a:lnTo>
                <a:lnTo>
                  <a:pt x="236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190" y="0"/>
                </a:lnTo>
                <a:lnTo>
                  <a:pt x="190" y="17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Freeform 17"/>
          <p:cNvSpPr>
            <a:spLocks/>
          </p:cNvSpPr>
          <p:nvPr userDrawn="1"/>
        </p:nvSpPr>
        <p:spPr bwMode="auto">
          <a:xfrm>
            <a:off x="11368063" y="666268"/>
            <a:ext cx="131166" cy="122864"/>
          </a:xfrm>
          <a:custGeom>
            <a:avLst/>
            <a:gdLst/>
            <a:ahLst/>
            <a:cxnLst>
              <a:cxn ang="0">
                <a:pos x="190" y="17"/>
              </a:cxn>
              <a:cxn ang="0">
                <a:pos x="237" y="26"/>
              </a:cxn>
              <a:cxn ang="0">
                <a:pos x="237" y="30"/>
              </a:cxn>
              <a:cxn ang="0">
                <a:pos x="106" y="237"/>
              </a:cxn>
              <a:cxn ang="0">
                <a:pos x="106" y="26"/>
              </a:cxn>
              <a:cxn ang="0">
                <a:pos x="152" y="17"/>
              </a:cxn>
              <a:cxn ang="0">
                <a:pos x="152" y="0"/>
              </a:cxn>
              <a:cxn ang="0">
                <a:pos x="0" y="0"/>
              </a:cxn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152" y="309"/>
              </a:cxn>
              <a:cxn ang="0">
                <a:pos x="152" y="292"/>
              </a:cxn>
              <a:cxn ang="0">
                <a:pos x="106" y="283"/>
              </a:cxn>
              <a:cxn ang="0">
                <a:pos x="106" y="279"/>
              </a:cxn>
              <a:cxn ang="0">
                <a:pos x="237" y="72"/>
              </a:cxn>
              <a:cxn ang="0">
                <a:pos x="237" y="283"/>
              </a:cxn>
              <a:cxn ang="0">
                <a:pos x="190" y="292"/>
              </a:cxn>
              <a:cxn ang="0">
                <a:pos x="190" y="309"/>
              </a:cxn>
              <a:cxn ang="0">
                <a:pos x="342" y="309"/>
              </a:cxn>
              <a:cxn ang="0">
                <a:pos x="342" y="292"/>
              </a:cxn>
              <a:cxn ang="0">
                <a:pos x="300" y="283"/>
              </a:cxn>
              <a:cxn ang="0">
                <a:pos x="300" y="26"/>
              </a:cxn>
              <a:cxn ang="0">
                <a:pos x="342" y="17"/>
              </a:cxn>
              <a:cxn ang="0">
                <a:pos x="342" y="0"/>
              </a:cxn>
              <a:cxn ang="0">
                <a:pos x="190" y="0"/>
              </a:cxn>
              <a:cxn ang="0">
                <a:pos x="190" y="17"/>
              </a:cxn>
            </a:cxnLst>
            <a:rect l="0" t="0" r="r" b="b"/>
            <a:pathLst>
              <a:path w="342" h="309">
                <a:moveTo>
                  <a:pt x="190" y="17"/>
                </a:moveTo>
                <a:lnTo>
                  <a:pt x="237" y="26"/>
                </a:lnTo>
                <a:lnTo>
                  <a:pt x="237" y="30"/>
                </a:lnTo>
                <a:lnTo>
                  <a:pt x="106" y="237"/>
                </a:lnTo>
                <a:lnTo>
                  <a:pt x="106" y="26"/>
                </a:lnTo>
                <a:lnTo>
                  <a:pt x="152" y="17"/>
                </a:lnTo>
                <a:lnTo>
                  <a:pt x="152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52" y="309"/>
                </a:lnTo>
                <a:lnTo>
                  <a:pt x="152" y="292"/>
                </a:lnTo>
                <a:lnTo>
                  <a:pt x="106" y="283"/>
                </a:lnTo>
                <a:lnTo>
                  <a:pt x="106" y="279"/>
                </a:lnTo>
                <a:lnTo>
                  <a:pt x="237" y="72"/>
                </a:lnTo>
                <a:lnTo>
                  <a:pt x="237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190" y="0"/>
                </a:lnTo>
                <a:lnTo>
                  <a:pt x="190" y="17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Freeform 18"/>
          <p:cNvSpPr>
            <a:spLocks/>
          </p:cNvSpPr>
          <p:nvPr userDrawn="1"/>
        </p:nvSpPr>
        <p:spPr bwMode="auto">
          <a:xfrm>
            <a:off x="11519152" y="666268"/>
            <a:ext cx="92978" cy="122864"/>
          </a:xfrm>
          <a:custGeom>
            <a:avLst/>
            <a:gdLst/>
            <a:ahLst/>
            <a:cxnLst>
              <a:cxn ang="0">
                <a:pos x="225" y="220"/>
              </a:cxn>
              <a:cxn ang="0">
                <a:pos x="199" y="279"/>
              </a:cxn>
              <a:cxn ang="0">
                <a:pos x="106" y="279"/>
              </a:cxn>
              <a:cxn ang="0">
                <a:pos x="106" y="157"/>
              </a:cxn>
              <a:cxn ang="0">
                <a:pos x="161" y="157"/>
              </a:cxn>
              <a:cxn ang="0">
                <a:pos x="174" y="199"/>
              </a:cxn>
              <a:cxn ang="0">
                <a:pos x="187" y="199"/>
              </a:cxn>
              <a:cxn ang="0">
                <a:pos x="187" y="144"/>
              </a:cxn>
              <a:cxn ang="0">
                <a:pos x="187" y="93"/>
              </a:cxn>
              <a:cxn ang="0">
                <a:pos x="174" y="93"/>
              </a:cxn>
              <a:cxn ang="0">
                <a:pos x="161" y="136"/>
              </a:cxn>
              <a:cxn ang="0">
                <a:pos x="106" y="136"/>
              </a:cxn>
              <a:cxn ang="0">
                <a:pos x="106" y="30"/>
              </a:cxn>
              <a:cxn ang="0">
                <a:pos x="195" y="30"/>
              </a:cxn>
              <a:cxn ang="0">
                <a:pos x="212" y="81"/>
              </a:cxn>
              <a:cxn ang="0">
                <a:pos x="225" y="81"/>
              </a:cxn>
              <a:cxn ang="0">
                <a:pos x="225" y="0"/>
              </a:cxn>
              <a:cxn ang="0">
                <a:pos x="0" y="0"/>
              </a:cxn>
              <a:cxn ang="0">
                <a:pos x="0" y="17"/>
              </a:cxn>
              <a:cxn ang="0">
                <a:pos x="43" y="26"/>
              </a:cxn>
              <a:cxn ang="0">
                <a:pos x="43" y="283"/>
              </a:cxn>
              <a:cxn ang="0">
                <a:pos x="0" y="292"/>
              </a:cxn>
              <a:cxn ang="0">
                <a:pos x="0" y="309"/>
              </a:cxn>
              <a:cxn ang="0">
                <a:pos x="229" y="309"/>
              </a:cxn>
              <a:cxn ang="0">
                <a:pos x="241" y="220"/>
              </a:cxn>
              <a:cxn ang="0">
                <a:pos x="225" y="220"/>
              </a:cxn>
            </a:cxnLst>
            <a:rect l="0" t="0" r="r" b="b"/>
            <a:pathLst>
              <a:path w="241" h="309">
                <a:moveTo>
                  <a:pt x="225" y="220"/>
                </a:moveTo>
                <a:lnTo>
                  <a:pt x="199" y="279"/>
                </a:lnTo>
                <a:lnTo>
                  <a:pt x="106" y="279"/>
                </a:lnTo>
                <a:lnTo>
                  <a:pt x="106" y="157"/>
                </a:lnTo>
                <a:lnTo>
                  <a:pt x="161" y="157"/>
                </a:lnTo>
                <a:lnTo>
                  <a:pt x="174" y="199"/>
                </a:lnTo>
                <a:lnTo>
                  <a:pt x="187" y="199"/>
                </a:lnTo>
                <a:lnTo>
                  <a:pt x="187" y="144"/>
                </a:lnTo>
                <a:lnTo>
                  <a:pt x="187" y="93"/>
                </a:lnTo>
                <a:lnTo>
                  <a:pt x="174" y="93"/>
                </a:lnTo>
                <a:lnTo>
                  <a:pt x="161" y="136"/>
                </a:lnTo>
                <a:lnTo>
                  <a:pt x="106" y="136"/>
                </a:lnTo>
                <a:lnTo>
                  <a:pt x="106" y="30"/>
                </a:lnTo>
                <a:lnTo>
                  <a:pt x="195" y="30"/>
                </a:lnTo>
                <a:lnTo>
                  <a:pt x="212" y="81"/>
                </a:lnTo>
                <a:lnTo>
                  <a:pt x="225" y="81"/>
                </a:lnTo>
                <a:lnTo>
                  <a:pt x="225" y="0"/>
                </a:lnTo>
                <a:lnTo>
                  <a:pt x="0" y="0"/>
                </a:lnTo>
                <a:lnTo>
                  <a:pt x="0" y="17"/>
                </a:lnTo>
                <a:lnTo>
                  <a:pt x="43" y="26"/>
                </a:lnTo>
                <a:lnTo>
                  <a:pt x="43" y="283"/>
                </a:lnTo>
                <a:lnTo>
                  <a:pt x="0" y="292"/>
                </a:lnTo>
                <a:lnTo>
                  <a:pt x="0" y="309"/>
                </a:lnTo>
                <a:lnTo>
                  <a:pt x="229" y="309"/>
                </a:lnTo>
                <a:lnTo>
                  <a:pt x="241" y="220"/>
                </a:lnTo>
                <a:lnTo>
                  <a:pt x="225" y="22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Freeform 19"/>
          <p:cNvSpPr>
            <a:spLocks noEditPoints="1"/>
          </p:cNvSpPr>
          <p:nvPr userDrawn="1"/>
        </p:nvSpPr>
        <p:spPr bwMode="auto">
          <a:xfrm>
            <a:off x="10735481" y="300997"/>
            <a:ext cx="240746" cy="303839"/>
          </a:xfrm>
          <a:custGeom>
            <a:avLst/>
            <a:gdLst/>
            <a:ahLst/>
            <a:cxnLst>
              <a:cxn ang="0">
                <a:pos x="317" y="774"/>
              </a:cxn>
              <a:cxn ang="0">
                <a:pos x="587" y="668"/>
              </a:cxn>
              <a:cxn ang="0">
                <a:pos x="630" y="85"/>
              </a:cxn>
              <a:cxn ang="0">
                <a:pos x="317" y="0"/>
              </a:cxn>
              <a:cxn ang="0">
                <a:pos x="160" y="42"/>
              </a:cxn>
              <a:cxn ang="0">
                <a:pos x="0" y="85"/>
              </a:cxn>
              <a:cxn ang="0">
                <a:pos x="42" y="668"/>
              </a:cxn>
              <a:cxn ang="0">
                <a:pos x="160" y="715"/>
              </a:cxn>
              <a:cxn ang="0">
                <a:pos x="317" y="774"/>
              </a:cxn>
              <a:cxn ang="0">
                <a:pos x="160" y="76"/>
              </a:cxn>
              <a:cxn ang="0">
                <a:pos x="160" y="76"/>
              </a:cxn>
              <a:cxn ang="0">
                <a:pos x="224" y="59"/>
              </a:cxn>
              <a:cxn ang="0">
                <a:pos x="160" y="161"/>
              </a:cxn>
              <a:cxn ang="0">
                <a:pos x="105" y="258"/>
              </a:cxn>
              <a:cxn ang="0">
                <a:pos x="105" y="186"/>
              </a:cxn>
              <a:cxn ang="0">
                <a:pos x="101" y="93"/>
              </a:cxn>
              <a:cxn ang="0">
                <a:pos x="160" y="76"/>
              </a:cxn>
              <a:cxn ang="0">
                <a:pos x="76" y="643"/>
              </a:cxn>
              <a:cxn ang="0">
                <a:pos x="76" y="643"/>
              </a:cxn>
              <a:cxn ang="0">
                <a:pos x="55" y="385"/>
              </a:cxn>
              <a:cxn ang="0">
                <a:pos x="114" y="389"/>
              </a:cxn>
              <a:cxn ang="0">
                <a:pos x="160" y="313"/>
              </a:cxn>
              <a:cxn ang="0">
                <a:pos x="228" y="203"/>
              </a:cxn>
              <a:cxn ang="0">
                <a:pos x="224" y="275"/>
              </a:cxn>
              <a:cxn ang="0">
                <a:pos x="228" y="397"/>
              </a:cxn>
              <a:cxn ang="0">
                <a:pos x="317" y="402"/>
              </a:cxn>
              <a:cxn ang="0">
                <a:pos x="317" y="34"/>
              </a:cxn>
              <a:cxn ang="0">
                <a:pos x="596" y="110"/>
              </a:cxn>
              <a:cxn ang="0">
                <a:pos x="575" y="385"/>
              </a:cxn>
              <a:cxn ang="0">
                <a:pos x="494" y="389"/>
              </a:cxn>
              <a:cxn ang="0">
                <a:pos x="507" y="156"/>
              </a:cxn>
              <a:cxn ang="0">
                <a:pos x="410" y="140"/>
              </a:cxn>
              <a:cxn ang="0">
                <a:pos x="406" y="397"/>
              </a:cxn>
              <a:cxn ang="0">
                <a:pos x="317" y="402"/>
              </a:cxn>
              <a:cxn ang="0">
                <a:pos x="317" y="736"/>
              </a:cxn>
              <a:cxn ang="0">
                <a:pos x="160" y="676"/>
              </a:cxn>
              <a:cxn ang="0">
                <a:pos x="76" y="643"/>
              </a:cxn>
            </a:cxnLst>
            <a:rect l="0" t="0" r="r" b="b"/>
            <a:pathLst>
              <a:path w="630" h="774">
                <a:moveTo>
                  <a:pt x="317" y="774"/>
                </a:moveTo>
                <a:lnTo>
                  <a:pt x="587" y="668"/>
                </a:lnTo>
                <a:lnTo>
                  <a:pt x="630" y="85"/>
                </a:lnTo>
                <a:lnTo>
                  <a:pt x="317" y="0"/>
                </a:lnTo>
                <a:lnTo>
                  <a:pt x="160" y="42"/>
                </a:lnTo>
                <a:lnTo>
                  <a:pt x="0" y="85"/>
                </a:lnTo>
                <a:lnTo>
                  <a:pt x="42" y="668"/>
                </a:lnTo>
                <a:lnTo>
                  <a:pt x="160" y="715"/>
                </a:lnTo>
                <a:lnTo>
                  <a:pt x="317" y="774"/>
                </a:lnTo>
                <a:close/>
                <a:moveTo>
                  <a:pt x="160" y="76"/>
                </a:moveTo>
                <a:lnTo>
                  <a:pt x="160" y="76"/>
                </a:lnTo>
                <a:lnTo>
                  <a:pt x="224" y="59"/>
                </a:lnTo>
                <a:lnTo>
                  <a:pt x="160" y="161"/>
                </a:lnTo>
                <a:lnTo>
                  <a:pt x="105" y="258"/>
                </a:lnTo>
                <a:lnTo>
                  <a:pt x="105" y="186"/>
                </a:lnTo>
                <a:lnTo>
                  <a:pt x="101" y="93"/>
                </a:lnTo>
                <a:lnTo>
                  <a:pt x="160" y="76"/>
                </a:lnTo>
                <a:close/>
                <a:moveTo>
                  <a:pt x="76" y="643"/>
                </a:moveTo>
                <a:lnTo>
                  <a:pt x="76" y="643"/>
                </a:lnTo>
                <a:lnTo>
                  <a:pt x="55" y="385"/>
                </a:lnTo>
                <a:lnTo>
                  <a:pt x="114" y="389"/>
                </a:lnTo>
                <a:lnTo>
                  <a:pt x="160" y="313"/>
                </a:lnTo>
                <a:lnTo>
                  <a:pt x="228" y="203"/>
                </a:lnTo>
                <a:lnTo>
                  <a:pt x="224" y="275"/>
                </a:lnTo>
                <a:lnTo>
                  <a:pt x="228" y="397"/>
                </a:lnTo>
                <a:lnTo>
                  <a:pt x="317" y="402"/>
                </a:lnTo>
                <a:lnTo>
                  <a:pt x="317" y="34"/>
                </a:lnTo>
                <a:lnTo>
                  <a:pt x="596" y="110"/>
                </a:lnTo>
                <a:lnTo>
                  <a:pt x="575" y="385"/>
                </a:lnTo>
                <a:lnTo>
                  <a:pt x="494" y="389"/>
                </a:lnTo>
                <a:lnTo>
                  <a:pt x="507" y="156"/>
                </a:lnTo>
                <a:lnTo>
                  <a:pt x="410" y="140"/>
                </a:lnTo>
                <a:lnTo>
                  <a:pt x="406" y="397"/>
                </a:lnTo>
                <a:lnTo>
                  <a:pt x="317" y="402"/>
                </a:lnTo>
                <a:lnTo>
                  <a:pt x="317" y="736"/>
                </a:lnTo>
                <a:lnTo>
                  <a:pt x="160" y="676"/>
                </a:lnTo>
                <a:lnTo>
                  <a:pt x="76" y="643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8" name="Группа 27"/>
          <p:cNvGrpSpPr/>
          <p:nvPr userDrawn="1"/>
        </p:nvGrpSpPr>
        <p:grpSpPr>
          <a:xfrm>
            <a:off x="0" y="548203"/>
            <a:ext cx="9888209" cy="33206"/>
            <a:chOff x="0" y="548203"/>
            <a:chExt cx="9888209" cy="33206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5361108" y="548203"/>
              <a:ext cx="4527101" cy="33206"/>
              <a:chOff x="5361108" y="546724"/>
              <a:chExt cx="4527101" cy="33206"/>
            </a:xfrm>
          </p:grpSpPr>
          <p:grpSp>
            <p:nvGrpSpPr>
              <p:cNvPr id="60" name="Группа 59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68" name="Группа 67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7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9" name="Группа 68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70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1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61" name="Группа 60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62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66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7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3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64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5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0" name="Группа 29"/>
            <p:cNvGrpSpPr/>
            <p:nvPr/>
          </p:nvGrpSpPr>
          <p:grpSpPr>
            <a:xfrm>
              <a:off x="1048040" y="548203"/>
              <a:ext cx="4527101" cy="33206"/>
              <a:chOff x="5361108" y="546724"/>
              <a:chExt cx="4527101" cy="33206"/>
            </a:xfrm>
          </p:grpSpPr>
          <p:grpSp>
            <p:nvGrpSpPr>
              <p:cNvPr id="46" name="Группа 47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54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8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9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5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6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7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47" name="Группа 48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48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9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0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1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1" name="Группа 30"/>
            <p:cNvGrpSpPr/>
            <p:nvPr/>
          </p:nvGrpSpPr>
          <p:grpSpPr>
            <a:xfrm>
              <a:off x="0" y="548203"/>
              <a:ext cx="4527101" cy="33206"/>
              <a:chOff x="5361108" y="546724"/>
              <a:chExt cx="4527101" cy="33206"/>
            </a:xfrm>
          </p:grpSpPr>
          <p:grpSp>
            <p:nvGrpSpPr>
              <p:cNvPr id="32" name="Группа 47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40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44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5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1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4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3" name="Группа 48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34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38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9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36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7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51481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81224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26428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035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" y="0"/>
            <a:ext cx="12192003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737188" y="921366"/>
            <a:ext cx="9144000" cy="2387600"/>
          </a:xfrm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pPr algn="l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7188" y="3507577"/>
            <a:ext cx="9144000" cy="1655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Рисунок 11" descr="line.jpg"/>
          <p:cNvPicPr>
            <a:picLocks noChangeAspect="1"/>
          </p:cNvPicPr>
          <p:nvPr userDrawn="1"/>
        </p:nvPicPr>
        <p:blipFill rotWithShape="1">
          <a:blip r:embed="rId3" cstate="print"/>
          <a:srcRect l="176" t="10082" b="-3"/>
          <a:stretch/>
        </p:blipFill>
        <p:spPr>
          <a:xfrm rot="10800000">
            <a:off x="-3" y="6790649"/>
            <a:ext cx="12192001" cy="67350"/>
          </a:xfrm>
          <a:prstGeom prst="rect">
            <a:avLst/>
          </a:prstGeom>
        </p:spPr>
      </p:pic>
      <p:sp>
        <p:nvSpPr>
          <p:cNvPr id="13" name="AutoShape 4"/>
          <p:cNvSpPr>
            <a:spLocks noChangeAspect="1" noChangeArrowheads="1" noTextEdit="1"/>
          </p:cNvSpPr>
          <p:nvPr userDrawn="1"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auto">
          <a:xfrm>
            <a:off x="10104558" y="546724"/>
            <a:ext cx="576131" cy="33206"/>
          </a:xfrm>
          <a:custGeom>
            <a:avLst/>
            <a:gdLst/>
            <a:ahLst/>
            <a:cxnLst>
              <a:cxn ang="0">
                <a:pos x="1505" y="0"/>
              </a:cxn>
              <a:cxn ang="0">
                <a:pos x="0" y="0"/>
              </a:cxn>
              <a:cxn ang="0">
                <a:pos x="0" y="84"/>
              </a:cxn>
              <a:cxn ang="0">
                <a:pos x="1509" y="84"/>
              </a:cxn>
              <a:cxn ang="0">
                <a:pos x="1505" y="0"/>
              </a:cxn>
            </a:cxnLst>
            <a:rect l="0" t="0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15" name="Freeform 7"/>
          <p:cNvSpPr>
            <a:spLocks/>
          </p:cNvSpPr>
          <p:nvPr userDrawn="1"/>
        </p:nvSpPr>
        <p:spPr bwMode="auto">
          <a:xfrm>
            <a:off x="11029357" y="546724"/>
            <a:ext cx="576131" cy="33206"/>
          </a:xfrm>
          <a:custGeom>
            <a:avLst/>
            <a:gdLst/>
            <a:ahLst/>
            <a:cxnLst>
              <a:cxn ang="0">
                <a:pos x="1510" y="0"/>
              </a:cxn>
              <a:cxn ang="0">
                <a:pos x="9" y="0"/>
              </a:cxn>
              <a:cxn ang="0">
                <a:pos x="0" y="84"/>
              </a:cxn>
              <a:cxn ang="0">
                <a:pos x="1510" y="84"/>
              </a:cxn>
              <a:cxn ang="0">
                <a:pos x="1510" y="0"/>
              </a:cxn>
            </a:cxnLst>
            <a:rect l="0" t="0" r="r" b="b"/>
            <a:pathLst>
              <a:path w="1510" h="84">
                <a:moveTo>
                  <a:pt x="1510" y="0"/>
                </a:moveTo>
                <a:lnTo>
                  <a:pt x="9" y="0"/>
                </a:lnTo>
                <a:lnTo>
                  <a:pt x="0" y="84"/>
                </a:lnTo>
                <a:lnTo>
                  <a:pt x="1510" y="84"/>
                </a:lnTo>
                <a:lnTo>
                  <a:pt x="1510" y="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16" name="Freeform 8"/>
          <p:cNvSpPr>
            <a:spLocks/>
          </p:cNvSpPr>
          <p:nvPr userDrawn="1"/>
        </p:nvSpPr>
        <p:spPr bwMode="auto">
          <a:xfrm>
            <a:off x="10099577" y="666268"/>
            <a:ext cx="131166" cy="122864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148" y="309"/>
              </a:cxn>
              <a:cxn ang="0">
                <a:pos x="148" y="292"/>
              </a:cxn>
              <a:cxn ang="0">
                <a:pos x="106" y="283"/>
              </a:cxn>
              <a:cxn ang="0">
                <a:pos x="106" y="30"/>
              </a:cxn>
              <a:cxn ang="0">
                <a:pos x="232" y="30"/>
              </a:cxn>
              <a:cxn ang="0">
                <a:pos x="232" y="283"/>
              </a:cxn>
              <a:cxn ang="0">
                <a:pos x="190" y="292"/>
              </a:cxn>
              <a:cxn ang="0">
                <a:pos x="190" y="309"/>
              </a:cxn>
              <a:cxn ang="0">
                <a:pos x="342" y="309"/>
              </a:cxn>
              <a:cxn ang="0">
                <a:pos x="342" y="292"/>
              </a:cxn>
              <a:cxn ang="0">
                <a:pos x="300" y="283"/>
              </a:cxn>
              <a:cxn ang="0">
                <a:pos x="300" y="26"/>
              </a:cxn>
              <a:cxn ang="0">
                <a:pos x="342" y="17"/>
              </a:cxn>
              <a:cxn ang="0">
                <a:pos x="342" y="0"/>
              </a:cxn>
              <a:cxn ang="0">
                <a:pos x="0" y="0"/>
              </a:cxn>
              <a:cxn ang="0">
                <a:pos x="0" y="17"/>
              </a:cxn>
            </a:cxnLst>
            <a:rect l="0" t="0" r="r" b="b"/>
            <a:pathLst>
              <a:path w="342" h="309">
                <a:moveTo>
                  <a:pt x="0" y="17"/>
                </a:move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48" y="309"/>
                </a:lnTo>
                <a:lnTo>
                  <a:pt x="148" y="292"/>
                </a:lnTo>
                <a:lnTo>
                  <a:pt x="106" y="283"/>
                </a:lnTo>
                <a:lnTo>
                  <a:pt x="106" y="30"/>
                </a:lnTo>
                <a:lnTo>
                  <a:pt x="232" y="30"/>
                </a:lnTo>
                <a:lnTo>
                  <a:pt x="232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17" name="Freeform 9"/>
          <p:cNvSpPr>
            <a:spLocks noEditPoints="1"/>
          </p:cNvSpPr>
          <p:nvPr userDrawn="1"/>
        </p:nvSpPr>
        <p:spPr bwMode="auto">
          <a:xfrm>
            <a:off x="10253987" y="666268"/>
            <a:ext cx="89658" cy="122864"/>
          </a:xfrm>
          <a:custGeom>
            <a:avLst/>
            <a:gdLst/>
            <a:ahLst/>
            <a:cxnLst>
              <a:cxn ang="0">
                <a:pos x="148" y="0"/>
              </a:cxn>
              <a:cxn ang="0">
                <a:pos x="139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139" y="309"/>
              </a:cxn>
              <a:cxn ang="0">
                <a:pos x="156" y="309"/>
              </a:cxn>
              <a:cxn ang="0">
                <a:pos x="156" y="292"/>
              </a:cxn>
              <a:cxn ang="0">
                <a:pos x="139" y="288"/>
              </a:cxn>
              <a:cxn ang="0">
                <a:pos x="101" y="283"/>
              </a:cxn>
              <a:cxn ang="0">
                <a:pos x="101" y="178"/>
              </a:cxn>
              <a:cxn ang="0">
                <a:pos x="127" y="178"/>
              </a:cxn>
              <a:cxn ang="0">
                <a:pos x="139" y="178"/>
              </a:cxn>
              <a:cxn ang="0">
                <a:pos x="236" y="81"/>
              </a:cxn>
              <a:cxn ang="0">
                <a:pos x="148" y="0"/>
              </a:cxn>
              <a:cxn ang="0">
                <a:pos x="139" y="161"/>
              </a:cxn>
              <a:cxn ang="0">
                <a:pos x="139" y="161"/>
              </a:cxn>
              <a:cxn ang="0">
                <a:pos x="118" y="161"/>
              </a:cxn>
              <a:cxn ang="0">
                <a:pos x="101" y="161"/>
              </a:cxn>
              <a:cxn ang="0">
                <a:pos x="101" y="21"/>
              </a:cxn>
              <a:cxn ang="0">
                <a:pos x="118" y="21"/>
              </a:cxn>
              <a:cxn ang="0">
                <a:pos x="139" y="26"/>
              </a:cxn>
              <a:cxn ang="0">
                <a:pos x="173" y="93"/>
              </a:cxn>
              <a:cxn ang="0">
                <a:pos x="139" y="161"/>
              </a:cxn>
            </a:cxnLst>
            <a:rect l="0" t="0" r="r" b="b"/>
            <a:pathLst>
              <a:path w="236" h="309">
                <a:moveTo>
                  <a:pt x="148" y="0"/>
                </a:moveTo>
                <a:lnTo>
                  <a:pt x="139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139" y="309"/>
                </a:lnTo>
                <a:lnTo>
                  <a:pt x="156" y="309"/>
                </a:lnTo>
                <a:lnTo>
                  <a:pt x="156" y="292"/>
                </a:lnTo>
                <a:lnTo>
                  <a:pt x="139" y="288"/>
                </a:lnTo>
                <a:lnTo>
                  <a:pt x="101" y="283"/>
                </a:lnTo>
                <a:lnTo>
                  <a:pt x="101" y="178"/>
                </a:lnTo>
                <a:lnTo>
                  <a:pt x="127" y="178"/>
                </a:lnTo>
                <a:lnTo>
                  <a:pt x="139" y="178"/>
                </a:lnTo>
                <a:cubicBezTo>
                  <a:pt x="203" y="174"/>
                  <a:pt x="236" y="144"/>
                  <a:pt x="236" y="81"/>
                </a:cubicBezTo>
                <a:cubicBezTo>
                  <a:pt x="236" y="26"/>
                  <a:pt x="198" y="0"/>
                  <a:pt x="148" y="0"/>
                </a:cubicBezTo>
                <a:close/>
                <a:moveTo>
                  <a:pt x="139" y="161"/>
                </a:moveTo>
                <a:lnTo>
                  <a:pt x="139" y="161"/>
                </a:lnTo>
                <a:lnTo>
                  <a:pt x="118" y="161"/>
                </a:lnTo>
                <a:lnTo>
                  <a:pt x="101" y="161"/>
                </a:lnTo>
                <a:lnTo>
                  <a:pt x="101" y="21"/>
                </a:lnTo>
                <a:lnTo>
                  <a:pt x="118" y="21"/>
                </a:lnTo>
                <a:cubicBezTo>
                  <a:pt x="122" y="21"/>
                  <a:pt x="131" y="21"/>
                  <a:pt x="139" y="26"/>
                </a:cubicBezTo>
                <a:cubicBezTo>
                  <a:pt x="156" y="30"/>
                  <a:pt x="173" y="51"/>
                  <a:pt x="173" y="93"/>
                </a:cubicBezTo>
                <a:cubicBezTo>
                  <a:pt x="173" y="123"/>
                  <a:pt x="165" y="152"/>
                  <a:pt x="139" y="161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18" name="Freeform 10"/>
          <p:cNvSpPr>
            <a:spLocks noEditPoints="1"/>
          </p:cNvSpPr>
          <p:nvPr userDrawn="1"/>
        </p:nvSpPr>
        <p:spPr bwMode="auto">
          <a:xfrm>
            <a:off x="10368549" y="664607"/>
            <a:ext cx="121204" cy="126184"/>
          </a:xfrm>
          <a:custGeom>
            <a:avLst/>
            <a:gdLst/>
            <a:ahLst/>
            <a:cxnLst>
              <a:cxn ang="0">
                <a:pos x="160" y="0"/>
              </a:cxn>
              <a:cxn ang="0">
                <a:pos x="156" y="0"/>
              </a:cxn>
              <a:cxn ang="0">
                <a:pos x="0" y="156"/>
              </a:cxn>
              <a:cxn ang="0">
                <a:pos x="156" y="317"/>
              </a:cxn>
              <a:cxn ang="0">
                <a:pos x="160" y="317"/>
              </a:cxn>
              <a:cxn ang="0">
                <a:pos x="317" y="156"/>
              </a:cxn>
              <a:cxn ang="0">
                <a:pos x="160" y="0"/>
              </a:cxn>
              <a:cxn ang="0">
                <a:pos x="160" y="300"/>
              </a:cxn>
              <a:cxn ang="0">
                <a:pos x="160" y="300"/>
              </a:cxn>
              <a:cxn ang="0">
                <a:pos x="156" y="300"/>
              </a:cxn>
              <a:cxn ang="0">
                <a:pos x="72" y="148"/>
              </a:cxn>
              <a:cxn ang="0">
                <a:pos x="156" y="17"/>
              </a:cxn>
              <a:cxn ang="0">
                <a:pos x="245" y="169"/>
              </a:cxn>
              <a:cxn ang="0">
                <a:pos x="160" y="300"/>
              </a:cxn>
            </a:cxnLst>
            <a:rect l="0" t="0" r="r" b="b"/>
            <a:pathLst>
              <a:path w="317" h="317">
                <a:moveTo>
                  <a:pt x="160" y="0"/>
                </a:moveTo>
                <a:lnTo>
                  <a:pt x="156" y="0"/>
                </a:lnTo>
                <a:cubicBezTo>
                  <a:pt x="55" y="0"/>
                  <a:pt x="0" y="55"/>
                  <a:pt x="0" y="156"/>
                </a:cubicBezTo>
                <a:cubicBezTo>
                  <a:pt x="0" y="262"/>
                  <a:pt x="55" y="317"/>
                  <a:pt x="156" y="317"/>
                </a:cubicBezTo>
                <a:lnTo>
                  <a:pt x="160" y="317"/>
                </a:lnTo>
                <a:cubicBezTo>
                  <a:pt x="258" y="317"/>
                  <a:pt x="317" y="262"/>
                  <a:pt x="317" y="156"/>
                </a:cubicBezTo>
                <a:cubicBezTo>
                  <a:pt x="317" y="55"/>
                  <a:pt x="262" y="0"/>
                  <a:pt x="160" y="0"/>
                </a:cubicBezTo>
                <a:close/>
                <a:moveTo>
                  <a:pt x="160" y="300"/>
                </a:moveTo>
                <a:lnTo>
                  <a:pt x="160" y="300"/>
                </a:lnTo>
                <a:lnTo>
                  <a:pt x="156" y="300"/>
                </a:lnTo>
                <a:cubicBezTo>
                  <a:pt x="110" y="296"/>
                  <a:pt x="72" y="258"/>
                  <a:pt x="72" y="148"/>
                </a:cubicBezTo>
                <a:cubicBezTo>
                  <a:pt x="72" y="55"/>
                  <a:pt x="106" y="21"/>
                  <a:pt x="156" y="17"/>
                </a:cubicBezTo>
                <a:cubicBezTo>
                  <a:pt x="207" y="21"/>
                  <a:pt x="245" y="63"/>
                  <a:pt x="245" y="169"/>
                </a:cubicBezTo>
                <a:cubicBezTo>
                  <a:pt x="245" y="232"/>
                  <a:pt x="220" y="300"/>
                  <a:pt x="160" y="300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19" name="Freeform 11"/>
          <p:cNvSpPr>
            <a:spLocks/>
          </p:cNvSpPr>
          <p:nvPr userDrawn="1"/>
        </p:nvSpPr>
        <p:spPr bwMode="auto">
          <a:xfrm>
            <a:off x="10517978" y="664607"/>
            <a:ext cx="111241" cy="126184"/>
          </a:xfrm>
          <a:custGeom>
            <a:avLst/>
            <a:gdLst/>
            <a:ahLst/>
            <a:cxnLst>
              <a:cxn ang="0">
                <a:pos x="190" y="296"/>
              </a:cxn>
              <a:cxn ang="0">
                <a:pos x="72" y="156"/>
              </a:cxn>
              <a:cxn ang="0">
                <a:pos x="173" y="21"/>
              </a:cxn>
              <a:cxn ang="0">
                <a:pos x="266" y="101"/>
              </a:cxn>
              <a:cxn ang="0">
                <a:pos x="283" y="101"/>
              </a:cxn>
              <a:cxn ang="0">
                <a:pos x="283" y="17"/>
              </a:cxn>
              <a:cxn ang="0">
                <a:pos x="262" y="17"/>
              </a:cxn>
              <a:cxn ang="0">
                <a:pos x="165" y="0"/>
              </a:cxn>
              <a:cxn ang="0">
                <a:pos x="0" y="152"/>
              </a:cxn>
              <a:cxn ang="0">
                <a:pos x="165" y="317"/>
              </a:cxn>
              <a:cxn ang="0">
                <a:pos x="292" y="287"/>
              </a:cxn>
              <a:cxn ang="0">
                <a:pos x="292" y="241"/>
              </a:cxn>
              <a:cxn ang="0">
                <a:pos x="283" y="241"/>
              </a:cxn>
              <a:cxn ang="0">
                <a:pos x="190" y="296"/>
              </a:cxn>
            </a:cxnLst>
            <a:rect l="0" t="0" r="r" b="b"/>
            <a:pathLst>
              <a:path w="292" h="317">
                <a:moveTo>
                  <a:pt x="190" y="296"/>
                </a:moveTo>
                <a:cubicBezTo>
                  <a:pt x="114" y="296"/>
                  <a:pt x="72" y="224"/>
                  <a:pt x="72" y="156"/>
                </a:cubicBezTo>
                <a:cubicBezTo>
                  <a:pt x="72" y="80"/>
                  <a:pt x="110" y="21"/>
                  <a:pt x="173" y="21"/>
                </a:cubicBezTo>
                <a:cubicBezTo>
                  <a:pt x="224" y="21"/>
                  <a:pt x="258" y="51"/>
                  <a:pt x="266" y="101"/>
                </a:cubicBezTo>
                <a:lnTo>
                  <a:pt x="283" y="101"/>
                </a:lnTo>
                <a:lnTo>
                  <a:pt x="283" y="17"/>
                </a:lnTo>
                <a:lnTo>
                  <a:pt x="262" y="17"/>
                </a:lnTo>
                <a:cubicBezTo>
                  <a:pt x="233" y="8"/>
                  <a:pt x="199" y="0"/>
                  <a:pt x="165" y="0"/>
                </a:cubicBezTo>
                <a:cubicBezTo>
                  <a:pt x="76" y="0"/>
                  <a:pt x="0" y="47"/>
                  <a:pt x="0" y="152"/>
                </a:cubicBezTo>
                <a:cubicBezTo>
                  <a:pt x="0" y="254"/>
                  <a:pt x="68" y="317"/>
                  <a:pt x="165" y="317"/>
                </a:cubicBezTo>
                <a:cubicBezTo>
                  <a:pt x="237" y="317"/>
                  <a:pt x="262" y="300"/>
                  <a:pt x="292" y="287"/>
                </a:cubicBezTo>
                <a:lnTo>
                  <a:pt x="292" y="241"/>
                </a:lnTo>
                <a:lnTo>
                  <a:pt x="283" y="241"/>
                </a:lnTo>
                <a:cubicBezTo>
                  <a:pt x="271" y="279"/>
                  <a:pt x="228" y="296"/>
                  <a:pt x="190" y="296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20" name="Freeform 12"/>
          <p:cNvSpPr>
            <a:spLocks noEditPoints="1"/>
          </p:cNvSpPr>
          <p:nvPr userDrawn="1"/>
        </p:nvSpPr>
        <p:spPr bwMode="auto">
          <a:xfrm>
            <a:off x="10654125" y="666268"/>
            <a:ext cx="96299" cy="122864"/>
          </a:xfrm>
          <a:custGeom>
            <a:avLst/>
            <a:gdLst/>
            <a:ahLst/>
            <a:cxnLst>
              <a:cxn ang="0">
                <a:pos x="174" y="148"/>
              </a:cxn>
              <a:cxn ang="0">
                <a:pos x="174" y="144"/>
              </a:cxn>
              <a:cxn ang="0">
                <a:pos x="241" y="72"/>
              </a:cxn>
              <a:cxn ang="0">
                <a:pos x="140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140" y="309"/>
              </a:cxn>
              <a:cxn ang="0">
                <a:pos x="148" y="309"/>
              </a:cxn>
              <a:cxn ang="0">
                <a:pos x="254" y="228"/>
              </a:cxn>
              <a:cxn ang="0">
                <a:pos x="174" y="148"/>
              </a:cxn>
              <a:cxn ang="0">
                <a:pos x="102" y="21"/>
              </a:cxn>
              <a:cxn ang="0">
                <a:pos x="102" y="21"/>
              </a:cxn>
              <a:cxn ang="0">
                <a:pos x="140" y="26"/>
              </a:cxn>
              <a:cxn ang="0">
                <a:pos x="174" y="81"/>
              </a:cxn>
              <a:cxn ang="0">
                <a:pos x="140" y="136"/>
              </a:cxn>
              <a:cxn ang="0">
                <a:pos x="127" y="140"/>
              </a:cxn>
              <a:cxn ang="0">
                <a:pos x="102" y="140"/>
              </a:cxn>
              <a:cxn ang="0">
                <a:pos x="102" y="21"/>
              </a:cxn>
              <a:cxn ang="0">
                <a:pos x="140" y="288"/>
              </a:cxn>
              <a:cxn ang="0">
                <a:pos x="140" y="288"/>
              </a:cxn>
              <a:cxn ang="0">
                <a:pos x="102" y="271"/>
              </a:cxn>
              <a:cxn ang="0">
                <a:pos x="102" y="157"/>
              </a:cxn>
              <a:cxn ang="0">
                <a:pos x="127" y="157"/>
              </a:cxn>
              <a:cxn ang="0">
                <a:pos x="140" y="157"/>
              </a:cxn>
              <a:cxn ang="0">
                <a:pos x="190" y="228"/>
              </a:cxn>
              <a:cxn ang="0">
                <a:pos x="140" y="288"/>
              </a:cxn>
            </a:cxnLst>
            <a:rect l="0" t="0" r="r" b="b"/>
            <a:pathLst>
              <a:path w="254" h="309">
                <a:moveTo>
                  <a:pt x="174" y="148"/>
                </a:moveTo>
                <a:lnTo>
                  <a:pt x="174" y="144"/>
                </a:lnTo>
                <a:cubicBezTo>
                  <a:pt x="212" y="136"/>
                  <a:pt x="241" y="110"/>
                  <a:pt x="241" y="72"/>
                </a:cubicBezTo>
                <a:cubicBezTo>
                  <a:pt x="241" y="21"/>
                  <a:pt x="199" y="0"/>
                  <a:pt x="140" y="0"/>
                </a:cubicBez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140" y="309"/>
                </a:lnTo>
                <a:lnTo>
                  <a:pt x="148" y="309"/>
                </a:lnTo>
                <a:cubicBezTo>
                  <a:pt x="207" y="309"/>
                  <a:pt x="254" y="279"/>
                  <a:pt x="254" y="228"/>
                </a:cubicBezTo>
                <a:cubicBezTo>
                  <a:pt x="254" y="174"/>
                  <a:pt x="224" y="152"/>
                  <a:pt x="174" y="148"/>
                </a:cubicBezTo>
                <a:close/>
                <a:moveTo>
                  <a:pt x="102" y="21"/>
                </a:moveTo>
                <a:lnTo>
                  <a:pt x="102" y="21"/>
                </a:lnTo>
                <a:cubicBezTo>
                  <a:pt x="114" y="21"/>
                  <a:pt x="127" y="21"/>
                  <a:pt x="140" y="26"/>
                </a:cubicBezTo>
                <a:cubicBezTo>
                  <a:pt x="161" y="30"/>
                  <a:pt x="174" y="47"/>
                  <a:pt x="174" y="81"/>
                </a:cubicBezTo>
                <a:cubicBezTo>
                  <a:pt x="174" y="106"/>
                  <a:pt x="165" y="131"/>
                  <a:pt x="140" y="136"/>
                </a:cubicBezTo>
                <a:cubicBezTo>
                  <a:pt x="135" y="136"/>
                  <a:pt x="131" y="140"/>
                  <a:pt x="127" y="140"/>
                </a:cubicBezTo>
                <a:lnTo>
                  <a:pt x="102" y="140"/>
                </a:lnTo>
                <a:lnTo>
                  <a:pt x="102" y="21"/>
                </a:lnTo>
                <a:close/>
                <a:moveTo>
                  <a:pt x="140" y="288"/>
                </a:moveTo>
                <a:lnTo>
                  <a:pt x="140" y="288"/>
                </a:lnTo>
                <a:cubicBezTo>
                  <a:pt x="123" y="288"/>
                  <a:pt x="110" y="279"/>
                  <a:pt x="102" y="271"/>
                </a:cubicBezTo>
                <a:lnTo>
                  <a:pt x="102" y="157"/>
                </a:lnTo>
                <a:lnTo>
                  <a:pt x="127" y="157"/>
                </a:lnTo>
                <a:lnTo>
                  <a:pt x="140" y="157"/>
                </a:lnTo>
                <a:cubicBezTo>
                  <a:pt x="174" y="165"/>
                  <a:pt x="190" y="190"/>
                  <a:pt x="190" y="228"/>
                </a:cubicBezTo>
                <a:cubicBezTo>
                  <a:pt x="190" y="262"/>
                  <a:pt x="174" y="288"/>
                  <a:pt x="140" y="288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21" name="Freeform 13"/>
          <p:cNvSpPr>
            <a:spLocks/>
          </p:cNvSpPr>
          <p:nvPr userDrawn="1"/>
        </p:nvSpPr>
        <p:spPr bwMode="auto">
          <a:xfrm>
            <a:off x="10778649" y="666268"/>
            <a:ext cx="89658" cy="122864"/>
          </a:xfrm>
          <a:custGeom>
            <a:avLst/>
            <a:gdLst/>
            <a:ahLst/>
            <a:cxnLst>
              <a:cxn ang="0">
                <a:pos x="199" y="279"/>
              </a:cxn>
              <a:cxn ang="0">
                <a:pos x="101" y="279"/>
              </a:cxn>
              <a:cxn ang="0">
                <a:pos x="101" y="157"/>
              </a:cxn>
              <a:cxn ang="0">
                <a:pos x="156" y="157"/>
              </a:cxn>
              <a:cxn ang="0">
                <a:pos x="169" y="199"/>
              </a:cxn>
              <a:cxn ang="0">
                <a:pos x="186" y="199"/>
              </a:cxn>
              <a:cxn ang="0">
                <a:pos x="182" y="144"/>
              </a:cxn>
              <a:cxn ang="0">
                <a:pos x="186" y="93"/>
              </a:cxn>
              <a:cxn ang="0">
                <a:pos x="169" y="93"/>
              </a:cxn>
              <a:cxn ang="0">
                <a:pos x="156" y="136"/>
              </a:cxn>
              <a:cxn ang="0">
                <a:pos x="101" y="136"/>
              </a:cxn>
              <a:cxn ang="0">
                <a:pos x="101" y="30"/>
              </a:cxn>
              <a:cxn ang="0">
                <a:pos x="194" y="30"/>
              </a:cxn>
              <a:cxn ang="0">
                <a:pos x="207" y="81"/>
              </a:cxn>
              <a:cxn ang="0">
                <a:pos x="224" y="81"/>
              </a:cxn>
              <a:cxn ang="0">
                <a:pos x="220" y="0"/>
              </a:cxn>
              <a:cxn ang="0">
                <a:pos x="203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224" y="309"/>
              </a:cxn>
              <a:cxn ang="0">
                <a:pos x="237" y="220"/>
              </a:cxn>
              <a:cxn ang="0">
                <a:pos x="220" y="220"/>
              </a:cxn>
              <a:cxn ang="0">
                <a:pos x="199" y="279"/>
              </a:cxn>
            </a:cxnLst>
            <a:rect l="0" t="0" r="r" b="b"/>
            <a:pathLst>
              <a:path w="237" h="309">
                <a:moveTo>
                  <a:pt x="199" y="279"/>
                </a:moveTo>
                <a:lnTo>
                  <a:pt x="101" y="279"/>
                </a:lnTo>
                <a:lnTo>
                  <a:pt x="101" y="157"/>
                </a:lnTo>
                <a:lnTo>
                  <a:pt x="156" y="157"/>
                </a:lnTo>
                <a:lnTo>
                  <a:pt x="169" y="199"/>
                </a:lnTo>
                <a:lnTo>
                  <a:pt x="186" y="199"/>
                </a:lnTo>
                <a:cubicBezTo>
                  <a:pt x="182" y="182"/>
                  <a:pt x="182" y="165"/>
                  <a:pt x="182" y="144"/>
                </a:cubicBezTo>
                <a:cubicBezTo>
                  <a:pt x="182" y="127"/>
                  <a:pt x="182" y="110"/>
                  <a:pt x="186" y="93"/>
                </a:cubicBezTo>
                <a:lnTo>
                  <a:pt x="169" y="93"/>
                </a:lnTo>
                <a:lnTo>
                  <a:pt x="156" y="136"/>
                </a:lnTo>
                <a:lnTo>
                  <a:pt x="101" y="136"/>
                </a:lnTo>
                <a:lnTo>
                  <a:pt x="101" y="30"/>
                </a:lnTo>
                <a:lnTo>
                  <a:pt x="194" y="30"/>
                </a:lnTo>
                <a:lnTo>
                  <a:pt x="207" y="81"/>
                </a:lnTo>
                <a:lnTo>
                  <a:pt x="224" y="81"/>
                </a:lnTo>
                <a:lnTo>
                  <a:pt x="220" y="0"/>
                </a:lnTo>
                <a:lnTo>
                  <a:pt x="203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224" y="309"/>
                </a:lnTo>
                <a:lnTo>
                  <a:pt x="237" y="220"/>
                </a:lnTo>
                <a:lnTo>
                  <a:pt x="220" y="220"/>
                </a:lnTo>
                <a:lnTo>
                  <a:pt x="199" y="279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22" name="Freeform 14"/>
          <p:cNvSpPr>
            <a:spLocks/>
          </p:cNvSpPr>
          <p:nvPr userDrawn="1"/>
        </p:nvSpPr>
        <p:spPr bwMode="auto">
          <a:xfrm>
            <a:off x="10893211" y="666268"/>
            <a:ext cx="189277" cy="157731"/>
          </a:xfrm>
          <a:custGeom>
            <a:avLst/>
            <a:gdLst/>
            <a:ahLst/>
            <a:cxnLst>
              <a:cxn ang="0">
                <a:pos x="444" y="26"/>
              </a:cxn>
              <a:cxn ang="0">
                <a:pos x="490" y="17"/>
              </a:cxn>
              <a:cxn ang="0">
                <a:pos x="490" y="0"/>
              </a:cxn>
              <a:cxn ang="0">
                <a:pos x="338" y="0"/>
              </a:cxn>
              <a:cxn ang="0">
                <a:pos x="338" y="17"/>
              </a:cxn>
              <a:cxn ang="0">
                <a:pos x="380" y="26"/>
              </a:cxn>
              <a:cxn ang="0">
                <a:pos x="380" y="283"/>
              </a:cxn>
              <a:cxn ang="0">
                <a:pos x="275" y="283"/>
              </a:cxn>
              <a:cxn ang="0">
                <a:pos x="275" y="26"/>
              </a:cxn>
              <a:cxn ang="0">
                <a:pos x="317" y="17"/>
              </a:cxn>
              <a:cxn ang="0">
                <a:pos x="317" y="0"/>
              </a:cxn>
              <a:cxn ang="0">
                <a:pos x="169" y="0"/>
              </a:cxn>
              <a:cxn ang="0">
                <a:pos x="169" y="17"/>
              </a:cxn>
              <a:cxn ang="0">
                <a:pos x="211" y="26"/>
              </a:cxn>
              <a:cxn ang="0">
                <a:pos x="211" y="283"/>
              </a:cxn>
              <a:cxn ang="0">
                <a:pos x="106" y="283"/>
              </a:cxn>
              <a:cxn ang="0">
                <a:pos x="106" y="26"/>
              </a:cxn>
              <a:cxn ang="0">
                <a:pos x="148" y="17"/>
              </a:cxn>
              <a:cxn ang="0">
                <a:pos x="148" y="0"/>
              </a:cxn>
              <a:cxn ang="0">
                <a:pos x="0" y="0"/>
              </a:cxn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457" y="309"/>
              </a:cxn>
              <a:cxn ang="0">
                <a:pos x="457" y="398"/>
              </a:cxn>
              <a:cxn ang="0">
                <a:pos x="474" y="398"/>
              </a:cxn>
              <a:cxn ang="0">
                <a:pos x="495" y="283"/>
              </a:cxn>
              <a:cxn ang="0">
                <a:pos x="444" y="283"/>
              </a:cxn>
              <a:cxn ang="0">
                <a:pos x="444" y="26"/>
              </a:cxn>
            </a:cxnLst>
            <a:rect l="0" t="0" r="r" b="b"/>
            <a:pathLst>
              <a:path w="495" h="398">
                <a:moveTo>
                  <a:pt x="444" y="26"/>
                </a:moveTo>
                <a:lnTo>
                  <a:pt x="490" y="17"/>
                </a:lnTo>
                <a:lnTo>
                  <a:pt x="490" y="0"/>
                </a:lnTo>
                <a:lnTo>
                  <a:pt x="338" y="0"/>
                </a:lnTo>
                <a:lnTo>
                  <a:pt x="338" y="17"/>
                </a:lnTo>
                <a:lnTo>
                  <a:pt x="380" y="26"/>
                </a:lnTo>
                <a:lnTo>
                  <a:pt x="380" y="283"/>
                </a:lnTo>
                <a:lnTo>
                  <a:pt x="275" y="283"/>
                </a:lnTo>
                <a:lnTo>
                  <a:pt x="275" y="26"/>
                </a:lnTo>
                <a:lnTo>
                  <a:pt x="317" y="17"/>
                </a:lnTo>
                <a:lnTo>
                  <a:pt x="317" y="0"/>
                </a:lnTo>
                <a:lnTo>
                  <a:pt x="169" y="0"/>
                </a:lnTo>
                <a:lnTo>
                  <a:pt x="169" y="17"/>
                </a:lnTo>
                <a:lnTo>
                  <a:pt x="211" y="26"/>
                </a:lnTo>
                <a:lnTo>
                  <a:pt x="211" y="283"/>
                </a:lnTo>
                <a:lnTo>
                  <a:pt x="106" y="283"/>
                </a:lnTo>
                <a:lnTo>
                  <a:pt x="106" y="26"/>
                </a:lnTo>
                <a:lnTo>
                  <a:pt x="148" y="17"/>
                </a:lnTo>
                <a:lnTo>
                  <a:pt x="148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457" y="309"/>
                </a:lnTo>
                <a:lnTo>
                  <a:pt x="457" y="398"/>
                </a:lnTo>
                <a:lnTo>
                  <a:pt x="474" y="398"/>
                </a:lnTo>
                <a:lnTo>
                  <a:pt x="495" y="283"/>
                </a:lnTo>
                <a:lnTo>
                  <a:pt x="444" y="283"/>
                </a:lnTo>
                <a:lnTo>
                  <a:pt x="444" y="26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23" name="Freeform 15"/>
          <p:cNvSpPr>
            <a:spLocks/>
          </p:cNvSpPr>
          <p:nvPr userDrawn="1"/>
        </p:nvSpPr>
        <p:spPr bwMode="auto">
          <a:xfrm>
            <a:off x="11100751" y="666268"/>
            <a:ext cx="91317" cy="122864"/>
          </a:xfrm>
          <a:custGeom>
            <a:avLst/>
            <a:gdLst/>
            <a:ahLst/>
            <a:cxnLst>
              <a:cxn ang="0">
                <a:pos x="237" y="220"/>
              </a:cxn>
              <a:cxn ang="0">
                <a:pos x="224" y="220"/>
              </a:cxn>
              <a:cxn ang="0">
                <a:pos x="199" y="279"/>
              </a:cxn>
              <a:cxn ang="0">
                <a:pos x="102" y="279"/>
              </a:cxn>
              <a:cxn ang="0">
                <a:pos x="102" y="157"/>
              </a:cxn>
              <a:cxn ang="0">
                <a:pos x="157" y="157"/>
              </a:cxn>
              <a:cxn ang="0">
                <a:pos x="170" y="199"/>
              </a:cxn>
              <a:cxn ang="0">
                <a:pos x="186" y="199"/>
              </a:cxn>
              <a:cxn ang="0">
                <a:pos x="182" y="144"/>
              </a:cxn>
              <a:cxn ang="0">
                <a:pos x="186" y="93"/>
              </a:cxn>
              <a:cxn ang="0">
                <a:pos x="174" y="93"/>
              </a:cxn>
              <a:cxn ang="0">
                <a:pos x="157" y="136"/>
              </a:cxn>
              <a:cxn ang="0">
                <a:pos x="102" y="136"/>
              </a:cxn>
              <a:cxn ang="0">
                <a:pos x="102" y="30"/>
              </a:cxn>
              <a:cxn ang="0">
                <a:pos x="195" y="30"/>
              </a:cxn>
              <a:cxn ang="0">
                <a:pos x="208" y="81"/>
              </a:cxn>
              <a:cxn ang="0">
                <a:pos x="224" y="81"/>
              </a:cxn>
              <a:cxn ang="0">
                <a:pos x="220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229" y="309"/>
              </a:cxn>
              <a:cxn ang="0">
                <a:pos x="237" y="220"/>
              </a:cxn>
            </a:cxnLst>
            <a:rect l="0" t="0" r="r" b="b"/>
            <a:pathLst>
              <a:path w="237" h="309">
                <a:moveTo>
                  <a:pt x="237" y="220"/>
                </a:moveTo>
                <a:lnTo>
                  <a:pt x="224" y="220"/>
                </a:lnTo>
                <a:lnTo>
                  <a:pt x="199" y="279"/>
                </a:lnTo>
                <a:lnTo>
                  <a:pt x="102" y="279"/>
                </a:lnTo>
                <a:lnTo>
                  <a:pt x="102" y="157"/>
                </a:lnTo>
                <a:lnTo>
                  <a:pt x="157" y="157"/>
                </a:lnTo>
                <a:lnTo>
                  <a:pt x="170" y="199"/>
                </a:lnTo>
                <a:lnTo>
                  <a:pt x="186" y="199"/>
                </a:lnTo>
                <a:cubicBezTo>
                  <a:pt x="186" y="182"/>
                  <a:pt x="182" y="165"/>
                  <a:pt x="182" y="144"/>
                </a:cubicBezTo>
                <a:cubicBezTo>
                  <a:pt x="182" y="127"/>
                  <a:pt x="186" y="110"/>
                  <a:pt x="186" y="93"/>
                </a:cubicBezTo>
                <a:lnTo>
                  <a:pt x="174" y="93"/>
                </a:lnTo>
                <a:lnTo>
                  <a:pt x="157" y="136"/>
                </a:lnTo>
                <a:lnTo>
                  <a:pt x="102" y="136"/>
                </a:lnTo>
                <a:lnTo>
                  <a:pt x="102" y="30"/>
                </a:lnTo>
                <a:lnTo>
                  <a:pt x="195" y="30"/>
                </a:lnTo>
                <a:lnTo>
                  <a:pt x="208" y="81"/>
                </a:lnTo>
                <a:lnTo>
                  <a:pt x="224" y="81"/>
                </a:lnTo>
                <a:lnTo>
                  <a:pt x="220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229" y="309"/>
                </a:lnTo>
                <a:lnTo>
                  <a:pt x="237" y="22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24" name="Freeform 16"/>
          <p:cNvSpPr>
            <a:spLocks/>
          </p:cNvSpPr>
          <p:nvPr userDrawn="1"/>
        </p:nvSpPr>
        <p:spPr bwMode="auto">
          <a:xfrm>
            <a:off x="11216974" y="666268"/>
            <a:ext cx="129505" cy="122864"/>
          </a:xfrm>
          <a:custGeom>
            <a:avLst/>
            <a:gdLst/>
            <a:ahLst/>
            <a:cxnLst>
              <a:cxn ang="0">
                <a:pos x="190" y="17"/>
              </a:cxn>
              <a:cxn ang="0">
                <a:pos x="236" y="26"/>
              </a:cxn>
              <a:cxn ang="0">
                <a:pos x="236" y="136"/>
              </a:cxn>
              <a:cxn ang="0">
                <a:pos x="105" y="136"/>
              </a:cxn>
              <a:cxn ang="0">
                <a:pos x="105" y="26"/>
              </a:cxn>
              <a:cxn ang="0">
                <a:pos x="152" y="17"/>
              </a:cxn>
              <a:cxn ang="0">
                <a:pos x="152" y="0"/>
              </a:cxn>
              <a:cxn ang="0">
                <a:pos x="0" y="0"/>
              </a:cxn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152" y="309"/>
              </a:cxn>
              <a:cxn ang="0">
                <a:pos x="152" y="292"/>
              </a:cxn>
              <a:cxn ang="0">
                <a:pos x="105" y="283"/>
              </a:cxn>
              <a:cxn ang="0">
                <a:pos x="105" y="161"/>
              </a:cxn>
              <a:cxn ang="0">
                <a:pos x="236" y="161"/>
              </a:cxn>
              <a:cxn ang="0">
                <a:pos x="236" y="283"/>
              </a:cxn>
              <a:cxn ang="0">
                <a:pos x="190" y="292"/>
              </a:cxn>
              <a:cxn ang="0">
                <a:pos x="190" y="309"/>
              </a:cxn>
              <a:cxn ang="0">
                <a:pos x="342" y="309"/>
              </a:cxn>
              <a:cxn ang="0">
                <a:pos x="342" y="292"/>
              </a:cxn>
              <a:cxn ang="0">
                <a:pos x="300" y="283"/>
              </a:cxn>
              <a:cxn ang="0">
                <a:pos x="300" y="26"/>
              </a:cxn>
              <a:cxn ang="0">
                <a:pos x="342" y="17"/>
              </a:cxn>
              <a:cxn ang="0">
                <a:pos x="342" y="0"/>
              </a:cxn>
              <a:cxn ang="0">
                <a:pos x="190" y="0"/>
              </a:cxn>
              <a:cxn ang="0">
                <a:pos x="190" y="17"/>
              </a:cxn>
            </a:cxnLst>
            <a:rect l="0" t="0" r="r" b="b"/>
            <a:pathLst>
              <a:path w="342" h="309">
                <a:moveTo>
                  <a:pt x="190" y="17"/>
                </a:moveTo>
                <a:lnTo>
                  <a:pt x="236" y="26"/>
                </a:lnTo>
                <a:lnTo>
                  <a:pt x="236" y="136"/>
                </a:lnTo>
                <a:lnTo>
                  <a:pt x="105" y="136"/>
                </a:lnTo>
                <a:lnTo>
                  <a:pt x="105" y="26"/>
                </a:lnTo>
                <a:lnTo>
                  <a:pt x="152" y="17"/>
                </a:lnTo>
                <a:lnTo>
                  <a:pt x="152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52" y="309"/>
                </a:lnTo>
                <a:lnTo>
                  <a:pt x="152" y="292"/>
                </a:lnTo>
                <a:lnTo>
                  <a:pt x="105" y="283"/>
                </a:lnTo>
                <a:lnTo>
                  <a:pt x="105" y="161"/>
                </a:lnTo>
                <a:lnTo>
                  <a:pt x="236" y="161"/>
                </a:lnTo>
                <a:lnTo>
                  <a:pt x="236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190" y="0"/>
                </a:lnTo>
                <a:lnTo>
                  <a:pt x="190" y="17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25" name="Freeform 17"/>
          <p:cNvSpPr>
            <a:spLocks/>
          </p:cNvSpPr>
          <p:nvPr userDrawn="1"/>
        </p:nvSpPr>
        <p:spPr bwMode="auto">
          <a:xfrm>
            <a:off x="11368063" y="666268"/>
            <a:ext cx="131166" cy="122864"/>
          </a:xfrm>
          <a:custGeom>
            <a:avLst/>
            <a:gdLst/>
            <a:ahLst/>
            <a:cxnLst>
              <a:cxn ang="0">
                <a:pos x="190" y="17"/>
              </a:cxn>
              <a:cxn ang="0">
                <a:pos x="237" y="26"/>
              </a:cxn>
              <a:cxn ang="0">
                <a:pos x="237" y="30"/>
              </a:cxn>
              <a:cxn ang="0">
                <a:pos x="106" y="237"/>
              </a:cxn>
              <a:cxn ang="0">
                <a:pos x="106" y="26"/>
              </a:cxn>
              <a:cxn ang="0">
                <a:pos x="152" y="17"/>
              </a:cxn>
              <a:cxn ang="0">
                <a:pos x="152" y="0"/>
              </a:cxn>
              <a:cxn ang="0">
                <a:pos x="0" y="0"/>
              </a:cxn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152" y="309"/>
              </a:cxn>
              <a:cxn ang="0">
                <a:pos x="152" y="292"/>
              </a:cxn>
              <a:cxn ang="0">
                <a:pos x="106" y="283"/>
              </a:cxn>
              <a:cxn ang="0">
                <a:pos x="106" y="279"/>
              </a:cxn>
              <a:cxn ang="0">
                <a:pos x="237" y="72"/>
              </a:cxn>
              <a:cxn ang="0">
                <a:pos x="237" y="283"/>
              </a:cxn>
              <a:cxn ang="0">
                <a:pos x="190" y="292"/>
              </a:cxn>
              <a:cxn ang="0">
                <a:pos x="190" y="309"/>
              </a:cxn>
              <a:cxn ang="0">
                <a:pos x="342" y="309"/>
              </a:cxn>
              <a:cxn ang="0">
                <a:pos x="342" y="292"/>
              </a:cxn>
              <a:cxn ang="0">
                <a:pos x="300" y="283"/>
              </a:cxn>
              <a:cxn ang="0">
                <a:pos x="300" y="26"/>
              </a:cxn>
              <a:cxn ang="0">
                <a:pos x="342" y="17"/>
              </a:cxn>
              <a:cxn ang="0">
                <a:pos x="342" y="0"/>
              </a:cxn>
              <a:cxn ang="0">
                <a:pos x="190" y="0"/>
              </a:cxn>
              <a:cxn ang="0">
                <a:pos x="190" y="17"/>
              </a:cxn>
            </a:cxnLst>
            <a:rect l="0" t="0" r="r" b="b"/>
            <a:pathLst>
              <a:path w="342" h="309">
                <a:moveTo>
                  <a:pt x="190" y="17"/>
                </a:moveTo>
                <a:lnTo>
                  <a:pt x="237" y="26"/>
                </a:lnTo>
                <a:lnTo>
                  <a:pt x="237" y="30"/>
                </a:lnTo>
                <a:lnTo>
                  <a:pt x="106" y="237"/>
                </a:lnTo>
                <a:lnTo>
                  <a:pt x="106" y="26"/>
                </a:lnTo>
                <a:lnTo>
                  <a:pt x="152" y="17"/>
                </a:lnTo>
                <a:lnTo>
                  <a:pt x="152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52" y="309"/>
                </a:lnTo>
                <a:lnTo>
                  <a:pt x="152" y="292"/>
                </a:lnTo>
                <a:lnTo>
                  <a:pt x="106" y="283"/>
                </a:lnTo>
                <a:lnTo>
                  <a:pt x="106" y="279"/>
                </a:lnTo>
                <a:lnTo>
                  <a:pt x="237" y="72"/>
                </a:lnTo>
                <a:lnTo>
                  <a:pt x="237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190" y="0"/>
                </a:lnTo>
                <a:lnTo>
                  <a:pt x="190" y="17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26" name="Freeform 18"/>
          <p:cNvSpPr>
            <a:spLocks/>
          </p:cNvSpPr>
          <p:nvPr userDrawn="1"/>
        </p:nvSpPr>
        <p:spPr bwMode="auto">
          <a:xfrm>
            <a:off x="11519152" y="666268"/>
            <a:ext cx="92978" cy="122864"/>
          </a:xfrm>
          <a:custGeom>
            <a:avLst/>
            <a:gdLst/>
            <a:ahLst/>
            <a:cxnLst>
              <a:cxn ang="0">
                <a:pos x="225" y="220"/>
              </a:cxn>
              <a:cxn ang="0">
                <a:pos x="199" y="279"/>
              </a:cxn>
              <a:cxn ang="0">
                <a:pos x="106" y="279"/>
              </a:cxn>
              <a:cxn ang="0">
                <a:pos x="106" y="157"/>
              </a:cxn>
              <a:cxn ang="0">
                <a:pos x="161" y="157"/>
              </a:cxn>
              <a:cxn ang="0">
                <a:pos x="174" y="199"/>
              </a:cxn>
              <a:cxn ang="0">
                <a:pos x="187" y="199"/>
              </a:cxn>
              <a:cxn ang="0">
                <a:pos x="187" y="144"/>
              </a:cxn>
              <a:cxn ang="0">
                <a:pos x="187" y="93"/>
              </a:cxn>
              <a:cxn ang="0">
                <a:pos x="174" y="93"/>
              </a:cxn>
              <a:cxn ang="0">
                <a:pos x="161" y="136"/>
              </a:cxn>
              <a:cxn ang="0">
                <a:pos x="106" y="136"/>
              </a:cxn>
              <a:cxn ang="0">
                <a:pos x="106" y="30"/>
              </a:cxn>
              <a:cxn ang="0">
                <a:pos x="195" y="30"/>
              </a:cxn>
              <a:cxn ang="0">
                <a:pos x="212" y="81"/>
              </a:cxn>
              <a:cxn ang="0">
                <a:pos x="225" y="81"/>
              </a:cxn>
              <a:cxn ang="0">
                <a:pos x="225" y="0"/>
              </a:cxn>
              <a:cxn ang="0">
                <a:pos x="0" y="0"/>
              </a:cxn>
              <a:cxn ang="0">
                <a:pos x="0" y="17"/>
              </a:cxn>
              <a:cxn ang="0">
                <a:pos x="43" y="26"/>
              </a:cxn>
              <a:cxn ang="0">
                <a:pos x="43" y="283"/>
              </a:cxn>
              <a:cxn ang="0">
                <a:pos x="0" y="292"/>
              </a:cxn>
              <a:cxn ang="0">
                <a:pos x="0" y="309"/>
              </a:cxn>
              <a:cxn ang="0">
                <a:pos x="229" y="309"/>
              </a:cxn>
              <a:cxn ang="0">
                <a:pos x="241" y="220"/>
              </a:cxn>
              <a:cxn ang="0">
                <a:pos x="225" y="220"/>
              </a:cxn>
            </a:cxnLst>
            <a:rect l="0" t="0" r="r" b="b"/>
            <a:pathLst>
              <a:path w="241" h="309">
                <a:moveTo>
                  <a:pt x="225" y="220"/>
                </a:moveTo>
                <a:lnTo>
                  <a:pt x="199" y="279"/>
                </a:lnTo>
                <a:lnTo>
                  <a:pt x="106" y="279"/>
                </a:lnTo>
                <a:lnTo>
                  <a:pt x="106" y="157"/>
                </a:lnTo>
                <a:lnTo>
                  <a:pt x="161" y="157"/>
                </a:lnTo>
                <a:lnTo>
                  <a:pt x="174" y="199"/>
                </a:lnTo>
                <a:lnTo>
                  <a:pt x="187" y="199"/>
                </a:lnTo>
                <a:lnTo>
                  <a:pt x="187" y="144"/>
                </a:lnTo>
                <a:lnTo>
                  <a:pt x="187" y="93"/>
                </a:lnTo>
                <a:lnTo>
                  <a:pt x="174" y="93"/>
                </a:lnTo>
                <a:lnTo>
                  <a:pt x="161" y="136"/>
                </a:lnTo>
                <a:lnTo>
                  <a:pt x="106" y="136"/>
                </a:lnTo>
                <a:lnTo>
                  <a:pt x="106" y="30"/>
                </a:lnTo>
                <a:lnTo>
                  <a:pt x="195" y="30"/>
                </a:lnTo>
                <a:lnTo>
                  <a:pt x="212" y="81"/>
                </a:lnTo>
                <a:lnTo>
                  <a:pt x="225" y="81"/>
                </a:lnTo>
                <a:lnTo>
                  <a:pt x="225" y="0"/>
                </a:lnTo>
                <a:lnTo>
                  <a:pt x="0" y="0"/>
                </a:lnTo>
                <a:lnTo>
                  <a:pt x="0" y="17"/>
                </a:lnTo>
                <a:lnTo>
                  <a:pt x="43" y="26"/>
                </a:lnTo>
                <a:lnTo>
                  <a:pt x="43" y="283"/>
                </a:lnTo>
                <a:lnTo>
                  <a:pt x="0" y="292"/>
                </a:lnTo>
                <a:lnTo>
                  <a:pt x="0" y="309"/>
                </a:lnTo>
                <a:lnTo>
                  <a:pt x="229" y="309"/>
                </a:lnTo>
                <a:lnTo>
                  <a:pt x="241" y="220"/>
                </a:lnTo>
                <a:lnTo>
                  <a:pt x="225" y="22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27" name="Freeform 19"/>
          <p:cNvSpPr>
            <a:spLocks noEditPoints="1"/>
          </p:cNvSpPr>
          <p:nvPr userDrawn="1"/>
        </p:nvSpPr>
        <p:spPr bwMode="auto">
          <a:xfrm>
            <a:off x="10735481" y="300997"/>
            <a:ext cx="240746" cy="303839"/>
          </a:xfrm>
          <a:custGeom>
            <a:avLst/>
            <a:gdLst/>
            <a:ahLst/>
            <a:cxnLst>
              <a:cxn ang="0">
                <a:pos x="317" y="774"/>
              </a:cxn>
              <a:cxn ang="0">
                <a:pos x="587" y="668"/>
              </a:cxn>
              <a:cxn ang="0">
                <a:pos x="630" y="85"/>
              </a:cxn>
              <a:cxn ang="0">
                <a:pos x="317" y="0"/>
              </a:cxn>
              <a:cxn ang="0">
                <a:pos x="160" y="42"/>
              </a:cxn>
              <a:cxn ang="0">
                <a:pos x="0" y="85"/>
              </a:cxn>
              <a:cxn ang="0">
                <a:pos x="42" y="668"/>
              </a:cxn>
              <a:cxn ang="0">
                <a:pos x="160" y="715"/>
              </a:cxn>
              <a:cxn ang="0">
                <a:pos x="317" y="774"/>
              </a:cxn>
              <a:cxn ang="0">
                <a:pos x="160" y="76"/>
              </a:cxn>
              <a:cxn ang="0">
                <a:pos x="160" y="76"/>
              </a:cxn>
              <a:cxn ang="0">
                <a:pos x="224" y="59"/>
              </a:cxn>
              <a:cxn ang="0">
                <a:pos x="160" y="161"/>
              </a:cxn>
              <a:cxn ang="0">
                <a:pos x="105" y="258"/>
              </a:cxn>
              <a:cxn ang="0">
                <a:pos x="105" y="186"/>
              </a:cxn>
              <a:cxn ang="0">
                <a:pos x="101" y="93"/>
              </a:cxn>
              <a:cxn ang="0">
                <a:pos x="160" y="76"/>
              </a:cxn>
              <a:cxn ang="0">
                <a:pos x="76" y="643"/>
              </a:cxn>
              <a:cxn ang="0">
                <a:pos x="76" y="643"/>
              </a:cxn>
              <a:cxn ang="0">
                <a:pos x="55" y="385"/>
              </a:cxn>
              <a:cxn ang="0">
                <a:pos x="114" y="389"/>
              </a:cxn>
              <a:cxn ang="0">
                <a:pos x="160" y="313"/>
              </a:cxn>
              <a:cxn ang="0">
                <a:pos x="228" y="203"/>
              </a:cxn>
              <a:cxn ang="0">
                <a:pos x="224" y="275"/>
              </a:cxn>
              <a:cxn ang="0">
                <a:pos x="228" y="397"/>
              </a:cxn>
              <a:cxn ang="0">
                <a:pos x="317" y="402"/>
              </a:cxn>
              <a:cxn ang="0">
                <a:pos x="317" y="34"/>
              </a:cxn>
              <a:cxn ang="0">
                <a:pos x="596" y="110"/>
              </a:cxn>
              <a:cxn ang="0">
                <a:pos x="575" y="385"/>
              </a:cxn>
              <a:cxn ang="0">
                <a:pos x="494" y="389"/>
              </a:cxn>
              <a:cxn ang="0">
                <a:pos x="507" y="156"/>
              </a:cxn>
              <a:cxn ang="0">
                <a:pos x="410" y="140"/>
              </a:cxn>
              <a:cxn ang="0">
                <a:pos x="406" y="397"/>
              </a:cxn>
              <a:cxn ang="0">
                <a:pos x="317" y="402"/>
              </a:cxn>
              <a:cxn ang="0">
                <a:pos x="317" y="736"/>
              </a:cxn>
              <a:cxn ang="0">
                <a:pos x="160" y="676"/>
              </a:cxn>
              <a:cxn ang="0">
                <a:pos x="76" y="643"/>
              </a:cxn>
            </a:cxnLst>
            <a:rect l="0" t="0" r="r" b="b"/>
            <a:pathLst>
              <a:path w="630" h="774">
                <a:moveTo>
                  <a:pt x="317" y="774"/>
                </a:moveTo>
                <a:lnTo>
                  <a:pt x="587" y="668"/>
                </a:lnTo>
                <a:lnTo>
                  <a:pt x="630" y="85"/>
                </a:lnTo>
                <a:lnTo>
                  <a:pt x="317" y="0"/>
                </a:lnTo>
                <a:lnTo>
                  <a:pt x="160" y="42"/>
                </a:lnTo>
                <a:lnTo>
                  <a:pt x="0" y="85"/>
                </a:lnTo>
                <a:lnTo>
                  <a:pt x="42" y="668"/>
                </a:lnTo>
                <a:lnTo>
                  <a:pt x="160" y="715"/>
                </a:lnTo>
                <a:lnTo>
                  <a:pt x="317" y="774"/>
                </a:lnTo>
                <a:close/>
                <a:moveTo>
                  <a:pt x="160" y="76"/>
                </a:moveTo>
                <a:lnTo>
                  <a:pt x="160" y="76"/>
                </a:lnTo>
                <a:lnTo>
                  <a:pt x="224" y="59"/>
                </a:lnTo>
                <a:lnTo>
                  <a:pt x="160" y="161"/>
                </a:lnTo>
                <a:lnTo>
                  <a:pt x="105" y="258"/>
                </a:lnTo>
                <a:lnTo>
                  <a:pt x="105" y="186"/>
                </a:lnTo>
                <a:lnTo>
                  <a:pt x="101" y="93"/>
                </a:lnTo>
                <a:lnTo>
                  <a:pt x="160" y="76"/>
                </a:lnTo>
                <a:close/>
                <a:moveTo>
                  <a:pt x="76" y="643"/>
                </a:moveTo>
                <a:lnTo>
                  <a:pt x="76" y="643"/>
                </a:lnTo>
                <a:lnTo>
                  <a:pt x="55" y="385"/>
                </a:lnTo>
                <a:lnTo>
                  <a:pt x="114" y="389"/>
                </a:lnTo>
                <a:lnTo>
                  <a:pt x="160" y="313"/>
                </a:lnTo>
                <a:lnTo>
                  <a:pt x="228" y="203"/>
                </a:lnTo>
                <a:lnTo>
                  <a:pt x="224" y="275"/>
                </a:lnTo>
                <a:lnTo>
                  <a:pt x="228" y="397"/>
                </a:lnTo>
                <a:lnTo>
                  <a:pt x="317" y="402"/>
                </a:lnTo>
                <a:lnTo>
                  <a:pt x="317" y="34"/>
                </a:lnTo>
                <a:lnTo>
                  <a:pt x="596" y="110"/>
                </a:lnTo>
                <a:lnTo>
                  <a:pt x="575" y="385"/>
                </a:lnTo>
                <a:lnTo>
                  <a:pt x="494" y="389"/>
                </a:lnTo>
                <a:lnTo>
                  <a:pt x="507" y="156"/>
                </a:lnTo>
                <a:lnTo>
                  <a:pt x="410" y="140"/>
                </a:lnTo>
                <a:lnTo>
                  <a:pt x="406" y="397"/>
                </a:lnTo>
                <a:lnTo>
                  <a:pt x="317" y="402"/>
                </a:lnTo>
                <a:lnTo>
                  <a:pt x="317" y="736"/>
                </a:lnTo>
                <a:lnTo>
                  <a:pt x="160" y="676"/>
                </a:lnTo>
                <a:lnTo>
                  <a:pt x="76" y="643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grpSp>
        <p:nvGrpSpPr>
          <p:cNvPr id="28" name="Группа 27"/>
          <p:cNvGrpSpPr/>
          <p:nvPr userDrawn="1"/>
        </p:nvGrpSpPr>
        <p:grpSpPr>
          <a:xfrm>
            <a:off x="0" y="548203"/>
            <a:ext cx="9888209" cy="33206"/>
            <a:chOff x="0" y="548203"/>
            <a:chExt cx="9888209" cy="33206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5361108" y="548203"/>
              <a:ext cx="4527101" cy="33206"/>
              <a:chOff x="5361108" y="546724"/>
              <a:chExt cx="4527101" cy="33206"/>
            </a:xfrm>
          </p:grpSpPr>
          <p:grpSp>
            <p:nvGrpSpPr>
              <p:cNvPr id="60" name="Группа 59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68" name="Группа 67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7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sp>
                <p:nvSpPr>
                  <p:cNvPr id="7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p:grpSp>
            <p:grpSp>
              <p:nvGrpSpPr>
                <p:cNvPr id="69" name="Группа 68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70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sp>
                <p:nvSpPr>
                  <p:cNvPr id="71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p:grpSp>
          </p:grpSp>
          <p:grpSp>
            <p:nvGrpSpPr>
              <p:cNvPr id="61" name="Группа 60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62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66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sp>
                <p:nvSpPr>
                  <p:cNvPr id="67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p:grpSp>
            <p:grpSp>
              <p:nvGrpSpPr>
                <p:cNvPr id="63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64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sp>
                <p:nvSpPr>
                  <p:cNvPr id="65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p:grpSp>
          </p:grpSp>
        </p:grpSp>
        <p:grpSp>
          <p:nvGrpSpPr>
            <p:cNvPr id="30" name="Группа 29"/>
            <p:cNvGrpSpPr/>
            <p:nvPr/>
          </p:nvGrpSpPr>
          <p:grpSpPr>
            <a:xfrm>
              <a:off x="1048040" y="548203"/>
              <a:ext cx="4527101" cy="33206"/>
              <a:chOff x="5361108" y="546724"/>
              <a:chExt cx="4527101" cy="33206"/>
            </a:xfrm>
          </p:grpSpPr>
          <p:grpSp>
            <p:nvGrpSpPr>
              <p:cNvPr id="46" name="Группа 47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54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8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sp>
                <p:nvSpPr>
                  <p:cNvPr id="59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p:grpSp>
            <p:grpSp>
              <p:nvGrpSpPr>
                <p:cNvPr id="55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6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sp>
                <p:nvSpPr>
                  <p:cNvPr id="57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p:grpSp>
          </p:grpSp>
          <p:grpSp>
            <p:nvGrpSpPr>
              <p:cNvPr id="47" name="Группа 48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48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sp>
                <p:nvSpPr>
                  <p:cNvPr id="5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p:grpSp>
            <p:grpSp>
              <p:nvGrpSpPr>
                <p:cNvPr id="49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0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sp>
                <p:nvSpPr>
                  <p:cNvPr id="51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p:grpSp>
          </p:grpSp>
        </p:grpSp>
        <p:grpSp>
          <p:nvGrpSpPr>
            <p:cNvPr id="31" name="Группа 30"/>
            <p:cNvGrpSpPr/>
            <p:nvPr/>
          </p:nvGrpSpPr>
          <p:grpSpPr>
            <a:xfrm>
              <a:off x="0" y="548203"/>
              <a:ext cx="4527101" cy="33206"/>
              <a:chOff x="5361108" y="546724"/>
              <a:chExt cx="4527101" cy="33206"/>
            </a:xfrm>
          </p:grpSpPr>
          <p:grpSp>
            <p:nvGrpSpPr>
              <p:cNvPr id="32" name="Группа 47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40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44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sp>
                <p:nvSpPr>
                  <p:cNvPr id="45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p:grpSp>
            <p:grpSp>
              <p:nvGrpSpPr>
                <p:cNvPr id="41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4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sp>
                <p:nvSpPr>
                  <p:cNvPr id="4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p:grpSp>
          </p:grpSp>
          <p:grpSp>
            <p:nvGrpSpPr>
              <p:cNvPr id="33" name="Группа 48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34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38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sp>
                <p:nvSpPr>
                  <p:cNvPr id="39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p:grpSp>
            <p:grpSp>
              <p:nvGrpSpPr>
                <p:cNvPr id="35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36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sp>
                <p:nvSpPr>
                  <p:cNvPr id="37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9016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6316" y="96253"/>
            <a:ext cx="8947484" cy="80611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05840"/>
            <a:ext cx="10515600" cy="52609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18936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41019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1005840"/>
            <a:ext cx="12192000" cy="1645920"/>
          </a:xfrm>
          <a:prstGeom prst="rect">
            <a:avLst/>
          </a:prstGeom>
          <a:solidFill>
            <a:srgbClr val="ED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26" y="96046"/>
            <a:ext cx="9002774" cy="81764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05840"/>
            <a:ext cx="5181600" cy="51711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005840"/>
            <a:ext cx="5181600" cy="51711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01073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ов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1005840"/>
            <a:ext cx="12192000" cy="1645920"/>
          </a:xfrm>
          <a:prstGeom prst="rect">
            <a:avLst/>
          </a:prstGeom>
          <a:solidFill>
            <a:srgbClr val="ED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26" y="96046"/>
            <a:ext cx="9002774" cy="81764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38200" y="1005840"/>
            <a:ext cx="10515600" cy="52609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81999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Нов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1005840"/>
            <a:ext cx="12192000" cy="1645920"/>
          </a:xfrm>
          <a:prstGeom prst="rect">
            <a:avLst/>
          </a:prstGeom>
          <a:solidFill>
            <a:srgbClr val="ED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26" y="96046"/>
            <a:ext cx="9002774" cy="81764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5305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 flipH="1">
            <a:off x="2639616" y="96045"/>
            <a:ext cx="9552384" cy="817646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0300" y="96046"/>
            <a:ext cx="8955088" cy="81764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405447"/>
            <a:ext cx="5157787" cy="378914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839788" y="129398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35450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 flipH="1">
            <a:off x="2639616" y="96045"/>
            <a:ext cx="9552384" cy="817646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0300" y="96046"/>
            <a:ext cx="8955088" cy="81764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405447"/>
            <a:ext cx="5183188" cy="378914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29398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9452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6316" y="96253"/>
            <a:ext cx="8947484" cy="80611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05840"/>
            <a:ext cx="10515600" cy="52609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23690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51771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 flipH="1">
            <a:off x="2639616" y="96045"/>
            <a:ext cx="9552384" cy="817646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pic>
        <p:nvPicPr>
          <p:cNvPr id="3" name="Рисунок 2" descr="line.jpg"/>
          <p:cNvPicPr>
            <a:picLocks noChangeAspect="1"/>
          </p:cNvPicPr>
          <p:nvPr userDrawn="1"/>
        </p:nvPicPr>
        <p:blipFill rotWithShape="1">
          <a:blip r:embed="rId2" cstate="print"/>
          <a:srcRect l="176" t="10082" b="-3"/>
          <a:stretch/>
        </p:blipFill>
        <p:spPr>
          <a:xfrm rot="10800000">
            <a:off x="-3" y="6790649"/>
            <a:ext cx="12192001" cy="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14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3" y="1"/>
            <a:ext cx="12182951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3042" tIns="43042" rIns="43042" bIns="43042" anchor="ctr"/>
          <a:lstStyle/>
          <a:p>
            <a:pPr marL="0" marR="0" lvl="0" indent="0" algn="ctr" defTabSz="8568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224438" y="33120"/>
            <a:ext cx="11743125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86088" tIns="43045" rIns="86088" bIns="43045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7546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" y="6302668"/>
            <a:ext cx="12191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21675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3501905"/>
            <a:ext cx="12192000" cy="2701187"/>
          </a:xfrm>
          <a:prstGeom prst="rect">
            <a:avLst/>
          </a:prstGeom>
          <a:solidFill>
            <a:srgbClr val="ED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26" y="96046"/>
            <a:ext cx="9002774" cy="81764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06235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2078407"/>
            <a:ext cx="12192000" cy="2701187"/>
          </a:xfrm>
          <a:prstGeom prst="rect">
            <a:avLst/>
          </a:prstGeom>
          <a:solidFill>
            <a:srgbClr val="EDF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26" y="96046"/>
            <a:ext cx="9002774" cy="81764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72663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005840"/>
            <a:ext cx="12192000" cy="823910"/>
          </a:xfrm>
          <a:prstGeom prst="rect">
            <a:avLst/>
          </a:prstGeom>
          <a:solidFill>
            <a:srgbClr val="ED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 flipH="1">
            <a:off x="2639616" y="96045"/>
            <a:ext cx="9552384" cy="817646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0300" y="96046"/>
            <a:ext cx="8955088" cy="81764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00584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1829751"/>
            <a:ext cx="5157787" cy="44472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00584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1829751"/>
            <a:ext cx="5183188" cy="44472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66217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035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" y="0"/>
            <a:ext cx="12192003" cy="6858000"/>
          </a:xfrm>
          <a:prstGeom prst="rect">
            <a:avLst/>
          </a:prstGeom>
        </p:spPr>
      </p:pic>
      <p:pic>
        <p:nvPicPr>
          <p:cNvPr id="12" name="Рисунок 11" descr="line.jpg"/>
          <p:cNvPicPr>
            <a:picLocks noChangeAspect="1"/>
          </p:cNvPicPr>
          <p:nvPr userDrawn="1"/>
        </p:nvPicPr>
        <p:blipFill rotWithShape="1">
          <a:blip r:embed="rId3" cstate="print"/>
          <a:srcRect l="176" t="10082" b="-3"/>
          <a:stretch/>
        </p:blipFill>
        <p:spPr>
          <a:xfrm rot="10800000">
            <a:off x="-3" y="6790649"/>
            <a:ext cx="12192001" cy="67350"/>
          </a:xfrm>
          <a:prstGeom prst="rect">
            <a:avLst/>
          </a:prstGeom>
        </p:spPr>
      </p:pic>
      <p:sp>
        <p:nvSpPr>
          <p:cNvPr id="13" name="AutoShape 4"/>
          <p:cNvSpPr>
            <a:spLocks noChangeAspect="1" noChangeArrowheads="1" noTextEdit="1"/>
          </p:cNvSpPr>
          <p:nvPr userDrawn="1"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auto">
          <a:xfrm>
            <a:off x="10104558" y="546724"/>
            <a:ext cx="576131" cy="33206"/>
          </a:xfrm>
          <a:custGeom>
            <a:avLst/>
            <a:gdLst/>
            <a:ahLst/>
            <a:cxnLst>
              <a:cxn ang="0">
                <a:pos x="1505" y="0"/>
              </a:cxn>
              <a:cxn ang="0">
                <a:pos x="0" y="0"/>
              </a:cxn>
              <a:cxn ang="0">
                <a:pos x="0" y="84"/>
              </a:cxn>
              <a:cxn ang="0">
                <a:pos x="1509" y="84"/>
              </a:cxn>
              <a:cxn ang="0">
                <a:pos x="1505" y="0"/>
              </a:cxn>
            </a:cxnLst>
            <a:rect l="0" t="0" r="r" b="b"/>
            <a:pathLst>
              <a:path w="1509" h="84">
                <a:moveTo>
                  <a:pt x="1505" y="0"/>
                </a:moveTo>
                <a:lnTo>
                  <a:pt x="0" y="0"/>
                </a:lnTo>
                <a:lnTo>
                  <a:pt x="0" y="84"/>
                </a:lnTo>
                <a:lnTo>
                  <a:pt x="1509" y="84"/>
                </a:lnTo>
                <a:lnTo>
                  <a:pt x="1505" y="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15" name="Freeform 7"/>
          <p:cNvSpPr>
            <a:spLocks/>
          </p:cNvSpPr>
          <p:nvPr userDrawn="1"/>
        </p:nvSpPr>
        <p:spPr bwMode="auto">
          <a:xfrm>
            <a:off x="11029357" y="546724"/>
            <a:ext cx="576131" cy="33206"/>
          </a:xfrm>
          <a:custGeom>
            <a:avLst/>
            <a:gdLst/>
            <a:ahLst/>
            <a:cxnLst>
              <a:cxn ang="0">
                <a:pos x="1510" y="0"/>
              </a:cxn>
              <a:cxn ang="0">
                <a:pos x="9" y="0"/>
              </a:cxn>
              <a:cxn ang="0">
                <a:pos x="0" y="84"/>
              </a:cxn>
              <a:cxn ang="0">
                <a:pos x="1510" y="84"/>
              </a:cxn>
              <a:cxn ang="0">
                <a:pos x="1510" y="0"/>
              </a:cxn>
            </a:cxnLst>
            <a:rect l="0" t="0" r="r" b="b"/>
            <a:pathLst>
              <a:path w="1510" h="84">
                <a:moveTo>
                  <a:pt x="1510" y="0"/>
                </a:moveTo>
                <a:lnTo>
                  <a:pt x="9" y="0"/>
                </a:lnTo>
                <a:lnTo>
                  <a:pt x="0" y="84"/>
                </a:lnTo>
                <a:lnTo>
                  <a:pt x="1510" y="84"/>
                </a:lnTo>
                <a:lnTo>
                  <a:pt x="1510" y="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16" name="Freeform 8"/>
          <p:cNvSpPr>
            <a:spLocks/>
          </p:cNvSpPr>
          <p:nvPr userDrawn="1"/>
        </p:nvSpPr>
        <p:spPr bwMode="auto">
          <a:xfrm>
            <a:off x="10099577" y="666268"/>
            <a:ext cx="131166" cy="122864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148" y="309"/>
              </a:cxn>
              <a:cxn ang="0">
                <a:pos x="148" y="292"/>
              </a:cxn>
              <a:cxn ang="0">
                <a:pos x="106" y="283"/>
              </a:cxn>
              <a:cxn ang="0">
                <a:pos x="106" y="30"/>
              </a:cxn>
              <a:cxn ang="0">
                <a:pos x="232" y="30"/>
              </a:cxn>
              <a:cxn ang="0">
                <a:pos x="232" y="283"/>
              </a:cxn>
              <a:cxn ang="0">
                <a:pos x="190" y="292"/>
              </a:cxn>
              <a:cxn ang="0">
                <a:pos x="190" y="309"/>
              </a:cxn>
              <a:cxn ang="0">
                <a:pos x="342" y="309"/>
              </a:cxn>
              <a:cxn ang="0">
                <a:pos x="342" y="292"/>
              </a:cxn>
              <a:cxn ang="0">
                <a:pos x="300" y="283"/>
              </a:cxn>
              <a:cxn ang="0">
                <a:pos x="300" y="26"/>
              </a:cxn>
              <a:cxn ang="0">
                <a:pos x="342" y="17"/>
              </a:cxn>
              <a:cxn ang="0">
                <a:pos x="342" y="0"/>
              </a:cxn>
              <a:cxn ang="0">
                <a:pos x="0" y="0"/>
              </a:cxn>
              <a:cxn ang="0">
                <a:pos x="0" y="17"/>
              </a:cxn>
            </a:cxnLst>
            <a:rect l="0" t="0" r="r" b="b"/>
            <a:pathLst>
              <a:path w="342" h="309">
                <a:moveTo>
                  <a:pt x="0" y="17"/>
                </a:move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48" y="309"/>
                </a:lnTo>
                <a:lnTo>
                  <a:pt x="148" y="292"/>
                </a:lnTo>
                <a:lnTo>
                  <a:pt x="106" y="283"/>
                </a:lnTo>
                <a:lnTo>
                  <a:pt x="106" y="30"/>
                </a:lnTo>
                <a:lnTo>
                  <a:pt x="232" y="30"/>
                </a:lnTo>
                <a:lnTo>
                  <a:pt x="232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17" name="Freeform 9"/>
          <p:cNvSpPr>
            <a:spLocks noEditPoints="1"/>
          </p:cNvSpPr>
          <p:nvPr userDrawn="1"/>
        </p:nvSpPr>
        <p:spPr bwMode="auto">
          <a:xfrm>
            <a:off x="10253987" y="666268"/>
            <a:ext cx="89658" cy="122864"/>
          </a:xfrm>
          <a:custGeom>
            <a:avLst/>
            <a:gdLst/>
            <a:ahLst/>
            <a:cxnLst>
              <a:cxn ang="0">
                <a:pos x="148" y="0"/>
              </a:cxn>
              <a:cxn ang="0">
                <a:pos x="139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139" y="309"/>
              </a:cxn>
              <a:cxn ang="0">
                <a:pos x="156" y="309"/>
              </a:cxn>
              <a:cxn ang="0">
                <a:pos x="156" y="292"/>
              </a:cxn>
              <a:cxn ang="0">
                <a:pos x="139" y="288"/>
              </a:cxn>
              <a:cxn ang="0">
                <a:pos x="101" y="283"/>
              </a:cxn>
              <a:cxn ang="0">
                <a:pos x="101" y="178"/>
              </a:cxn>
              <a:cxn ang="0">
                <a:pos x="127" y="178"/>
              </a:cxn>
              <a:cxn ang="0">
                <a:pos x="139" y="178"/>
              </a:cxn>
              <a:cxn ang="0">
                <a:pos x="236" y="81"/>
              </a:cxn>
              <a:cxn ang="0">
                <a:pos x="148" y="0"/>
              </a:cxn>
              <a:cxn ang="0">
                <a:pos x="139" y="161"/>
              </a:cxn>
              <a:cxn ang="0">
                <a:pos x="139" y="161"/>
              </a:cxn>
              <a:cxn ang="0">
                <a:pos x="118" y="161"/>
              </a:cxn>
              <a:cxn ang="0">
                <a:pos x="101" y="161"/>
              </a:cxn>
              <a:cxn ang="0">
                <a:pos x="101" y="21"/>
              </a:cxn>
              <a:cxn ang="0">
                <a:pos x="118" y="21"/>
              </a:cxn>
              <a:cxn ang="0">
                <a:pos x="139" y="26"/>
              </a:cxn>
              <a:cxn ang="0">
                <a:pos x="173" y="93"/>
              </a:cxn>
              <a:cxn ang="0">
                <a:pos x="139" y="161"/>
              </a:cxn>
            </a:cxnLst>
            <a:rect l="0" t="0" r="r" b="b"/>
            <a:pathLst>
              <a:path w="236" h="309">
                <a:moveTo>
                  <a:pt x="148" y="0"/>
                </a:moveTo>
                <a:lnTo>
                  <a:pt x="139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139" y="309"/>
                </a:lnTo>
                <a:lnTo>
                  <a:pt x="156" y="309"/>
                </a:lnTo>
                <a:lnTo>
                  <a:pt x="156" y="292"/>
                </a:lnTo>
                <a:lnTo>
                  <a:pt x="139" y="288"/>
                </a:lnTo>
                <a:lnTo>
                  <a:pt x="101" y="283"/>
                </a:lnTo>
                <a:lnTo>
                  <a:pt x="101" y="178"/>
                </a:lnTo>
                <a:lnTo>
                  <a:pt x="127" y="178"/>
                </a:lnTo>
                <a:lnTo>
                  <a:pt x="139" y="178"/>
                </a:lnTo>
                <a:cubicBezTo>
                  <a:pt x="203" y="174"/>
                  <a:pt x="236" y="144"/>
                  <a:pt x="236" y="81"/>
                </a:cubicBezTo>
                <a:cubicBezTo>
                  <a:pt x="236" y="26"/>
                  <a:pt x="198" y="0"/>
                  <a:pt x="148" y="0"/>
                </a:cubicBezTo>
                <a:close/>
                <a:moveTo>
                  <a:pt x="139" y="161"/>
                </a:moveTo>
                <a:lnTo>
                  <a:pt x="139" y="161"/>
                </a:lnTo>
                <a:lnTo>
                  <a:pt x="118" y="161"/>
                </a:lnTo>
                <a:lnTo>
                  <a:pt x="101" y="161"/>
                </a:lnTo>
                <a:lnTo>
                  <a:pt x="101" y="21"/>
                </a:lnTo>
                <a:lnTo>
                  <a:pt x="118" y="21"/>
                </a:lnTo>
                <a:cubicBezTo>
                  <a:pt x="122" y="21"/>
                  <a:pt x="131" y="21"/>
                  <a:pt x="139" y="26"/>
                </a:cubicBezTo>
                <a:cubicBezTo>
                  <a:pt x="156" y="30"/>
                  <a:pt x="173" y="51"/>
                  <a:pt x="173" y="93"/>
                </a:cubicBezTo>
                <a:cubicBezTo>
                  <a:pt x="173" y="123"/>
                  <a:pt x="165" y="152"/>
                  <a:pt x="139" y="161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18" name="Freeform 10"/>
          <p:cNvSpPr>
            <a:spLocks noEditPoints="1"/>
          </p:cNvSpPr>
          <p:nvPr userDrawn="1"/>
        </p:nvSpPr>
        <p:spPr bwMode="auto">
          <a:xfrm>
            <a:off x="10368549" y="664607"/>
            <a:ext cx="121204" cy="126184"/>
          </a:xfrm>
          <a:custGeom>
            <a:avLst/>
            <a:gdLst/>
            <a:ahLst/>
            <a:cxnLst>
              <a:cxn ang="0">
                <a:pos x="160" y="0"/>
              </a:cxn>
              <a:cxn ang="0">
                <a:pos x="156" y="0"/>
              </a:cxn>
              <a:cxn ang="0">
                <a:pos x="0" y="156"/>
              </a:cxn>
              <a:cxn ang="0">
                <a:pos x="156" y="317"/>
              </a:cxn>
              <a:cxn ang="0">
                <a:pos x="160" y="317"/>
              </a:cxn>
              <a:cxn ang="0">
                <a:pos x="317" y="156"/>
              </a:cxn>
              <a:cxn ang="0">
                <a:pos x="160" y="0"/>
              </a:cxn>
              <a:cxn ang="0">
                <a:pos x="160" y="300"/>
              </a:cxn>
              <a:cxn ang="0">
                <a:pos x="160" y="300"/>
              </a:cxn>
              <a:cxn ang="0">
                <a:pos x="156" y="300"/>
              </a:cxn>
              <a:cxn ang="0">
                <a:pos x="72" y="148"/>
              </a:cxn>
              <a:cxn ang="0">
                <a:pos x="156" y="17"/>
              </a:cxn>
              <a:cxn ang="0">
                <a:pos x="245" y="169"/>
              </a:cxn>
              <a:cxn ang="0">
                <a:pos x="160" y="300"/>
              </a:cxn>
            </a:cxnLst>
            <a:rect l="0" t="0" r="r" b="b"/>
            <a:pathLst>
              <a:path w="317" h="317">
                <a:moveTo>
                  <a:pt x="160" y="0"/>
                </a:moveTo>
                <a:lnTo>
                  <a:pt x="156" y="0"/>
                </a:lnTo>
                <a:cubicBezTo>
                  <a:pt x="55" y="0"/>
                  <a:pt x="0" y="55"/>
                  <a:pt x="0" y="156"/>
                </a:cubicBezTo>
                <a:cubicBezTo>
                  <a:pt x="0" y="262"/>
                  <a:pt x="55" y="317"/>
                  <a:pt x="156" y="317"/>
                </a:cubicBezTo>
                <a:lnTo>
                  <a:pt x="160" y="317"/>
                </a:lnTo>
                <a:cubicBezTo>
                  <a:pt x="258" y="317"/>
                  <a:pt x="317" y="262"/>
                  <a:pt x="317" y="156"/>
                </a:cubicBezTo>
                <a:cubicBezTo>
                  <a:pt x="317" y="55"/>
                  <a:pt x="262" y="0"/>
                  <a:pt x="160" y="0"/>
                </a:cubicBezTo>
                <a:close/>
                <a:moveTo>
                  <a:pt x="160" y="300"/>
                </a:moveTo>
                <a:lnTo>
                  <a:pt x="160" y="300"/>
                </a:lnTo>
                <a:lnTo>
                  <a:pt x="156" y="300"/>
                </a:lnTo>
                <a:cubicBezTo>
                  <a:pt x="110" y="296"/>
                  <a:pt x="72" y="258"/>
                  <a:pt x="72" y="148"/>
                </a:cubicBezTo>
                <a:cubicBezTo>
                  <a:pt x="72" y="55"/>
                  <a:pt x="106" y="21"/>
                  <a:pt x="156" y="17"/>
                </a:cubicBezTo>
                <a:cubicBezTo>
                  <a:pt x="207" y="21"/>
                  <a:pt x="245" y="63"/>
                  <a:pt x="245" y="169"/>
                </a:cubicBezTo>
                <a:cubicBezTo>
                  <a:pt x="245" y="232"/>
                  <a:pt x="220" y="300"/>
                  <a:pt x="160" y="300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19" name="Freeform 11"/>
          <p:cNvSpPr>
            <a:spLocks/>
          </p:cNvSpPr>
          <p:nvPr userDrawn="1"/>
        </p:nvSpPr>
        <p:spPr bwMode="auto">
          <a:xfrm>
            <a:off x="10517978" y="664607"/>
            <a:ext cx="111241" cy="126184"/>
          </a:xfrm>
          <a:custGeom>
            <a:avLst/>
            <a:gdLst/>
            <a:ahLst/>
            <a:cxnLst>
              <a:cxn ang="0">
                <a:pos x="190" y="296"/>
              </a:cxn>
              <a:cxn ang="0">
                <a:pos x="72" y="156"/>
              </a:cxn>
              <a:cxn ang="0">
                <a:pos x="173" y="21"/>
              </a:cxn>
              <a:cxn ang="0">
                <a:pos x="266" y="101"/>
              </a:cxn>
              <a:cxn ang="0">
                <a:pos x="283" y="101"/>
              </a:cxn>
              <a:cxn ang="0">
                <a:pos x="283" y="17"/>
              </a:cxn>
              <a:cxn ang="0">
                <a:pos x="262" y="17"/>
              </a:cxn>
              <a:cxn ang="0">
                <a:pos x="165" y="0"/>
              </a:cxn>
              <a:cxn ang="0">
                <a:pos x="0" y="152"/>
              </a:cxn>
              <a:cxn ang="0">
                <a:pos x="165" y="317"/>
              </a:cxn>
              <a:cxn ang="0">
                <a:pos x="292" y="287"/>
              </a:cxn>
              <a:cxn ang="0">
                <a:pos x="292" y="241"/>
              </a:cxn>
              <a:cxn ang="0">
                <a:pos x="283" y="241"/>
              </a:cxn>
              <a:cxn ang="0">
                <a:pos x="190" y="296"/>
              </a:cxn>
            </a:cxnLst>
            <a:rect l="0" t="0" r="r" b="b"/>
            <a:pathLst>
              <a:path w="292" h="317">
                <a:moveTo>
                  <a:pt x="190" y="296"/>
                </a:moveTo>
                <a:cubicBezTo>
                  <a:pt x="114" y="296"/>
                  <a:pt x="72" y="224"/>
                  <a:pt x="72" y="156"/>
                </a:cubicBezTo>
                <a:cubicBezTo>
                  <a:pt x="72" y="80"/>
                  <a:pt x="110" y="21"/>
                  <a:pt x="173" y="21"/>
                </a:cubicBezTo>
                <a:cubicBezTo>
                  <a:pt x="224" y="21"/>
                  <a:pt x="258" y="51"/>
                  <a:pt x="266" y="101"/>
                </a:cubicBezTo>
                <a:lnTo>
                  <a:pt x="283" y="101"/>
                </a:lnTo>
                <a:lnTo>
                  <a:pt x="283" y="17"/>
                </a:lnTo>
                <a:lnTo>
                  <a:pt x="262" y="17"/>
                </a:lnTo>
                <a:cubicBezTo>
                  <a:pt x="233" y="8"/>
                  <a:pt x="199" y="0"/>
                  <a:pt x="165" y="0"/>
                </a:cubicBezTo>
                <a:cubicBezTo>
                  <a:pt x="76" y="0"/>
                  <a:pt x="0" y="47"/>
                  <a:pt x="0" y="152"/>
                </a:cubicBezTo>
                <a:cubicBezTo>
                  <a:pt x="0" y="254"/>
                  <a:pt x="68" y="317"/>
                  <a:pt x="165" y="317"/>
                </a:cubicBezTo>
                <a:cubicBezTo>
                  <a:pt x="237" y="317"/>
                  <a:pt x="262" y="300"/>
                  <a:pt x="292" y="287"/>
                </a:cubicBezTo>
                <a:lnTo>
                  <a:pt x="292" y="241"/>
                </a:lnTo>
                <a:lnTo>
                  <a:pt x="283" y="241"/>
                </a:lnTo>
                <a:cubicBezTo>
                  <a:pt x="271" y="279"/>
                  <a:pt x="228" y="296"/>
                  <a:pt x="190" y="296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20" name="Freeform 12"/>
          <p:cNvSpPr>
            <a:spLocks noEditPoints="1"/>
          </p:cNvSpPr>
          <p:nvPr userDrawn="1"/>
        </p:nvSpPr>
        <p:spPr bwMode="auto">
          <a:xfrm>
            <a:off x="10654125" y="666268"/>
            <a:ext cx="96299" cy="122864"/>
          </a:xfrm>
          <a:custGeom>
            <a:avLst/>
            <a:gdLst/>
            <a:ahLst/>
            <a:cxnLst>
              <a:cxn ang="0">
                <a:pos x="174" y="148"/>
              </a:cxn>
              <a:cxn ang="0">
                <a:pos x="174" y="144"/>
              </a:cxn>
              <a:cxn ang="0">
                <a:pos x="241" y="72"/>
              </a:cxn>
              <a:cxn ang="0">
                <a:pos x="140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140" y="309"/>
              </a:cxn>
              <a:cxn ang="0">
                <a:pos x="148" y="309"/>
              </a:cxn>
              <a:cxn ang="0">
                <a:pos x="254" y="228"/>
              </a:cxn>
              <a:cxn ang="0">
                <a:pos x="174" y="148"/>
              </a:cxn>
              <a:cxn ang="0">
                <a:pos x="102" y="21"/>
              </a:cxn>
              <a:cxn ang="0">
                <a:pos x="102" y="21"/>
              </a:cxn>
              <a:cxn ang="0">
                <a:pos x="140" y="26"/>
              </a:cxn>
              <a:cxn ang="0">
                <a:pos x="174" y="81"/>
              </a:cxn>
              <a:cxn ang="0">
                <a:pos x="140" y="136"/>
              </a:cxn>
              <a:cxn ang="0">
                <a:pos x="127" y="140"/>
              </a:cxn>
              <a:cxn ang="0">
                <a:pos x="102" y="140"/>
              </a:cxn>
              <a:cxn ang="0">
                <a:pos x="102" y="21"/>
              </a:cxn>
              <a:cxn ang="0">
                <a:pos x="140" y="288"/>
              </a:cxn>
              <a:cxn ang="0">
                <a:pos x="140" y="288"/>
              </a:cxn>
              <a:cxn ang="0">
                <a:pos x="102" y="271"/>
              </a:cxn>
              <a:cxn ang="0">
                <a:pos x="102" y="157"/>
              </a:cxn>
              <a:cxn ang="0">
                <a:pos x="127" y="157"/>
              </a:cxn>
              <a:cxn ang="0">
                <a:pos x="140" y="157"/>
              </a:cxn>
              <a:cxn ang="0">
                <a:pos x="190" y="228"/>
              </a:cxn>
              <a:cxn ang="0">
                <a:pos x="140" y="288"/>
              </a:cxn>
            </a:cxnLst>
            <a:rect l="0" t="0" r="r" b="b"/>
            <a:pathLst>
              <a:path w="254" h="309">
                <a:moveTo>
                  <a:pt x="174" y="148"/>
                </a:moveTo>
                <a:lnTo>
                  <a:pt x="174" y="144"/>
                </a:lnTo>
                <a:cubicBezTo>
                  <a:pt x="212" y="136"/>
                  <a:pt x="241" y="110"/>
                  <a:pt x="241" y="72"/>
                </a:cubicBezTo>
                <a:cubicBezTo>
                  <a:pt x="241" y="21"/>
                  <a:pt x="199" y="0"/>
                  <a:pt x="140" y="0"/>
                </a:cubicBez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140" y="309"/>
                </a:lnTo>
                <a:lnTo>
                  <a:pt x="148" y="309"/>
                </a:lnTo>
                <a:cubicBezTo>
                  <a:pt x="207" y="309"/>
                  <a:pt x="254" y="279"/>
                  <a:pt x="254" y="228"/>
                </a:cubicBezTo>
                <a:cubicBezTo>
                  <a:pt x="254" y="174"/>
                  <a:pt x="224" y="152"/>
                  <a:pt x="174" y="148"/>
                </a:cubicBezTo>
                <a:close/>
                <a:moveTo>
                  <a:pt x="102" y="21"/>
                </a:moveTo>
                <a:lnTo>
                  <a:pt x="102" y="21"/>
                </a:lnTo>
                <a:cubicBezTo>
                  <a:pt x="114" y="21"/>
                  <a:pt x="127" y="21"/>
                  <a:pt x="140" y="26"/>
                </a:cubicBezTo>
                <a:cubicBezTo>
                  <a:pt x="161" y="30"/>
                  <a:pt x="174" y="47"/>
                  <a:pt x="174" y="81"/>
                </a:cubicBezTo>
                <a:cubicBezTo>
                  <a:pt x="174" y="106"/>
                  <a:pt x="165" y="131"/>
                  <a:pt x="140" y="136"/>
                </a:cubicBezTo>
                <a:cubicBezTo>
                  <a:pt x="135" y="136"/>
                  <a:pt x="131" y="140"/>
                  <a:pt x="127" y="140"/>
                </a:cubicBezTo>
                <a:lnTo>
                  <a:pt x="102" y="140"/>
                </a:lnTo>
                <a:lnTo>
                  <a:pt x="102" y="21"/>
                </a:lnTo>
                <a:close/>
                <a:moveTo>
                  <a:pt x="140" y="288"/>
                </a:moveTo>
                <a:lnTo>
                  <a:pt x="140" y="288"/>
                </a:lnTo>
                <a:cubicBezTo>
                  <a:pt x="123" y="288"/>
                  <a:pt x="110" y="279"/>
                  <a:pt x="102" y="271"/>
                </a:cubicBezTo>
                <a:lnTo>
                  <a:pt x="102" y="157"/>
                </a:lnTo>
                <a:lnTo>
                  <a:pt x="127" y="157"/>
                </a:lnTo>
                <a:lnTo>
                  <a:pt x="140" y="157"/>
                </a:lnTo>
                <a:cubicBezTo>
                  <a:pt x="174" y="165"/>
                  <a:pt x="190" y="190"/>
                  <a:pt x="190" y="228"/>
                </a:cubicBezTo>
                <a:cubicBezTo>
                  <a:pt x="190" y="262"/>
                  <a:pt x="174" y="288"/>
                  <a:pt x="140" y="288"/>
                </a:cubicBez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21" name="Freeform 13"/>
          <p:cNvSpPr>
            <a:spLocks/>
          </p:cNvSpPr>
          <p:nvPr userDrawn="1"/>
        </p:nvSpPr>
        <p:spPr bwMode="auto">
          <a:xfrm>
            <a:off x="10778649" y="666268"/>
            <a:ext cx="89658" cy="122864"/>
          </a:xfrm>
          <a:custGeom>
            <a:avLst/>
            <a:gdLst/>
            <a:ahLst/>
            <a:cxnLst>
              <a:cxn ang="0">
                <a:pos x="199" y="279"/>
              </a:cxn>
              <a:cxn ang="0">
                <a:pos x="101" y="279"/>
              </a:cxn>
              <a:cxn ang="0">
                <a:pos x="101" y="157"/>
              </a:cxn>
              <a:cxn ang="0">
                <a:pos x="156" y="157"/>
              </a:cxn>
              <a:cxn ang="0">
                <a:pos x="169" y="199"/>
              </a:cxn>
              <a:cxn ang="0">
                <a:pos x="186" y="199"/>
              </a:cxn>
              <a:cxn ang="0">
                <a:pos x="182" y="144"/>
              </a:cxn>
              <a:cxn ang="0">
                <a:pos x="186" y="93"/>
              </a:cxn>
              <a:cxn ang="0">
                <a:pos x="169" y="93"/>
              </a:cxn>
              <a:cxn ang="0">
                <a:pos x="156" y="136"/>
              </a:cxn>
              <a:cxn ang="0">
                <a:pos x="101" y="136"/>
              </a:cxn>
              <a:cxn ang="0">
                <a:pos x="101" y="30"/>
              </a:cxn>
              <a:cxn ang="0">
                <a:pos x="194" y="30"/>
              </a:cxn>
              <a:cxn ang="0">
                <a:pos x="207" y="81"/>
              </a:cxn>
              <a:cxn ang="0">
                <a:pos x="224" y="81"/>
              </a:cxn>
              <a:cxn ang="0">
                <a:pos x="220" y="0"/>
              </a:cxn>
              <a:cxn ang="0">
                <a:pos x="203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224" y="309"/>
              </a:cxn>
              <a:cxn ang="0">
                <a:pos x="237" y="220"/>
              </a:cxn>
              <a:cxn ang="0">
                <a:pos x="220" y="220"/>
              </a:cxn>
              <a:cxn ang="0">
                <a:pos x="199" y="279"/>
              </a:cxn>
            </a:cxnLst>
            <a:rect l="0" t="0" r="r" b="b"/>
            <a:pathLst>
              <a:path w="237" h="309">
                <a:moveTo>
                  <a:pt x="199" y="279"/>
                </a:moveTo>
                <a:lnTo>
                  <a:pt x="101" y="279"/>
                </a:lnTo>
                <a:lnTo>
                  <a:pt x="101" y="157"/>
                </a:lnTo>
                <a:lnTo>
                  <a:pt x="156" y="157"/>
                </a:lnTo>
                <a:lnTo>
                  <a:pt x="169" y="199"/>
                </a:lnTo>
                <a:lnTo>
                  <a:pt x="186" y="199"/>
                </a:lnTo>
                <a:cubicBezTo>
                  <a:pt x="182" y="182"/>
                  <a:pt x="182" y="165"/>
                  <a:pt x="182" y="144"/>
                </a:cubicBezTo>
                <a:cubicBezTo>
                  <a:pt x="182" y="127"/>
                  <a:pt x="182" y="110"/>
                  <a:pt x="186" y="93"/>
                </a:cubicBezTo>
                <a:lnTo>
                  <a:pt x="169" y="93"/>
                </a:lnTo>
                <a:lnTo>
                  <a:pt x="156" y="136"/>
                </a:lnTo>
                <a:lnTo>
                  <a:pt x="101" y="136"/>
                </a:lnTo>
                <a:lnTo>
                  <a:pt x="101" y="30"/>
                </a:lnTo>
                <a:lnTo>
                  <a:pt x="194" y="30"/>
                </a:lnTo>
                <a:lnTo>
                  <a:pt x="207" y="81"/>
                </a:lnTo>
                <a:lnTo>
                  <a:pt x="224" y="81"/>
                </a:lnTo>
                <a:lnTo>
                  <a:pt x="220" y="0"/>
                </a:lnTo>
                <a:lnTo>
                  <a:pt x="203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224" y="309"/>
                </a:lnTo>
                <a:lnTo>
                  <a:pt x="237" y="220"/>
                </a:lnTo>
                <a:lnTo>
                  <a:pt x="220" y="220"/>
                </a:lnTo>
                <a:lnTo>
                  <a:pt x="199" y="279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22" name="Freeform 14"/>
          <p:cNvSpPr>
            <a:spLocks/>
          </p:cNvSpPr>
          <p:nvPr userDrawn="1"/>
        </p:nvSpPr>
        <p:spPr bwMode="auto">
          <a:xfrm>
            <a:off x="10893211" y="666268"/>
            <a:ext cx="189277" cy="157731"/>
          </a:xfrm>
          <a:custGeom>
            <a:avLst/>
            <a:gdLst/>
            <a:ahLst/>
            <a:cxnLst>
              <a:cxn ang="0">
                <a:pos x="444" y="26"/>
              </a:cxn>
              <a:cxn ang="0">
                <a:pos x="490" y="17"/>
              </a:cxn>
              <a:cxn ang="0">
                <a:pos x="490" y="0"/>
              </a:cxn>
              <a:cxn ang="0">
                <a:pos x="338" y="0"/>
              </a:cxn>
              <a:cxn ang="0">
                <a:pos x="338" y="17"/>
              </a:cxn>
              <a:cxn ang="0">
                <a:pos x="380" y="26"/>
              </a:cxn>
              <a:cxn ang="0">
                <a:pos x="380" y="283"/>
              </a:cxn>
              <a:cxn ang="0">
                <a:pos x="275" y="283"/>
              </a:cxn>
              <a:cxn ang="0">
                <a:pos x="275" y="26"/>
              </a:cxn>
              <a:cxn ang="0">
                <a:pos x="317" y="17"/>
              </a:cxn>
              <a:cxn ang="0">
                <a:pos x="317" y="0"/>
              </a:cxn>
              <a:cxn ang="0">
                <a:pos x="169" y="0"/>
              </a:cxn>
              <a:cxn ang="0">
                <a:pos x="169" y="17"/>
              </a:cxn>
              <a:cxn ang="0">
                <a:pos x="211" y="26"/>
              </a:cxn>
              <a:cxn ang="0">
                <a:pos x="211" y="283"/>
              </a:cxn>
              <a:cxn ang="0">
                <a:pos x="106" y="283"/>
              </a:cxn>
              <a:cxn ang="0">
                <a:pos x="106" y="26"/>
              </a:cxn>
              <a:cxn ang="0">
                <a:pos x="148" y="17"/>
              </a:cxn>
              <a:cxn ang="0">
                <a:pos x="148" y="0"/>
              </a:cxn>
              <a:cxn ang="0">
                <a:pos x="0" y="0"/>
              </a:cxn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457" y="309"/>
              </a:cxn>
              <a:cxn ang="0">
                <a:pos x="457" y="398"/>
              </a:cxn>
              <a:cxn ang="0">
                <a:pos x="474" y="398"/>
              </a:cxn>
              <a:cxn ang="0">
                <a:pos x="495" y="283"/>
              </a:cxn>
              <a:cxn ang="0">
                <a:pos x="444" y="283"/>
              </a:cxn>
              <a:cxn ang="0">
                <a:pos x="444" y="26"/>
              </a:cxn>
            </a:cxnLst>
            <a:rect l="0" t="0" r="r" b="b"/>
            <a:pathLst>
              <a:path w="495" h="398">
                <a:moveTo>
                  <a:pt x="444" y="26"/>
                </a:moveTo>
                <a:lnTo>
                  <a:pt x="490" y="17"/>
                </a:lnTo>
                <a:lnTo>
                  <a:pt x="490" y="0"/>
                </a:lnTo>
                <a:lnTo>
                  <a:pt x="338" y="0"/>
                </a:lnTo>
                <a:lnTo>
                  <a:pt x="338" y="17"/>
                </a:lnTo>
                <a:lnTo>
                  <a:pt x="380" y="26"/>
                </a:lnTo>
                <a:lnTo>
                  <a:pt x="380" y="283"/>
                </a:lnTo>
                <a:lnTo>
                  <a:pt x="275" y="283"/>
                </a:lnTo>
                <a:lnTo>
                  <a:pt x="275" y="26"/>
                </a:lnTo>
                <a:lnTo>
                  <a:pt x="317" y="17"/>
                </a:lnTo>
                <a:lnTo>
                  <a:pt x="317" y="0"/>
                </a:lnTo>
                <a:lnTo>
                  <a:pt x="169" y="0"/>
                </a:lnTo>
                <a:lnTo>
                  <a:pt x="169" y="17"/>
                </a:lnTo>
                <a:lnTo>
                  <a:pt x="211" y="26"/>
                </a:lnTo>
                <a:lnTo>
                  <a:pt x="211" y="283"/>
                </a:lnTo>
                <a:lnTo>
                  <a:pt x="106" y="283"/>
                </a:lnTo>
                <a:lnTo>
                  <a:pt x="106" y="26"/>
                </a:lnTo>
                <a:lnTo>
                  <a:pt x="148" y="17"/>
                </a:lnTo>
                <a:lnTo>
                  <a:pt x="148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457" y="309"/>
                </a:lnTo>
                <a:lnTo>
                  <a:pt x="457" y="398"/>
                </a:lnTo>
                <a:lnTo>
                  <a:pt x="474" y="398"/>
                </a:lnTo>
                <a:lnTo>
                  <a:pt x="495" y="283"/>
                </a:lnTo>
                <a:lnTo>
                  <a:pt x="444" y="283"/>
                </a:lnTo>
                <a:lnTo>
                  <a:pt x="444" y="26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23" name="Freeform 15"/>
          <p:cNvSpPr>
            <a:spLocks/>
          </p:cNvSpPr>
          <p:nvPr userDrawn="1"/>
        </p:nvSpPr>
        <p:spPr bwMode="auto">
          <a:xfrm>
            <a:off x="11100751" y="666268"/>
            <a:ext cx="91317" cy="122864"/>
          </a:xfrm>
          <a:custGeom>
            <a:avLst/>
            <a:gdLst/>
            <a:ahLst/>
            <a:cxnLst>
              <a:cxn ang="0">
                <a:pos x="237" y="220"/>
              </a:cxn>
              <a:cxn ang="0">
                <a:pos x="224" y="220"/>
              </a:cxn>
              <a:cxn ang="0">
                <a:pos x="199" y="279"/>
              </a:cxn>
              <a:cxn ang="0">
                <a:pos x="102" y="279"/>
              </a:cxn>
              <a:cxn ang="0">
                <a:pos x="102" y="157"/>
              </a:cxn>
              <a:cxn ang="0">
                <a:pos x="157" y="157"/>
              </a:cxn>
              <a:cxn ang="0">
                <a:pos x="170" y="199"/>
              </a:cxn>
              <a:cxn ang="0">
                <a:pos x="186" y="199"/>
              </a:cxn>
              <a:cxn ang="0">
                <a:pos x="182" y="144"/>
              </a:cxn>
              <a:cxn ang="0">
                <a:pos x="186" y="93"/>
              </a:cxn>
              <a:cxn ang="0">
                <a:pos x="174" y="93"/>
              </a:cxn>
              <a:cxn ang="0">
                <a:pos x="157" y="136"/>
              </a:cxn>
              <a:cxn ang="0">
                <a:pos x="102" y="136"/>
              </a:cxn>
              <a:cxn ang="0">
                <a:pos x="102" y="30"/>
              </a:cxn>
              <a:cxn ang="0">
                <a:pos x="195" y="30"/>
              </a:cxn>
              <a:cxn ang="0">
                <a:pos x="208" y="81"/>
              </a:cxn>
              <a:cxn ang="0">
                <a:pos x="224" y="81"/>
              </a:cxn>
              <a:cxn ang="0">
                <a:pos x="220" y="0"/>
              </a:cxn>
              <a:cxn ang="0">
                <a:pos x="0" y="0"/>
              </a:cxn>
              <a:cxn ang="0">
                <a:pos x="0" y="17"/>
              </a:cxn>
              <a:cxn ang="0">
                <a:pos x="38" y="26"/>
              </a:cxn>
              <a:cxn ang="0">
                <a:pos x="38" y="283"/>
              </a:cxn>
              <a:cxn ang="0">
                <a:pos x="0" y="292"/>
              </a:cxn>
              <a:cxn ang="0">
                <a:pos x="0" y="309"/>
              </a:cxn>
              <a:cxn ang="0">
                <a:pos x="229" y="309"/>
              </a:cxn>
              <a:cxn ang="0">
                <a:pos x="237" y="220"/>
              </a:cxn>
            </a:cxnLst>
            <a:rect l="0" t="0" r="r" b="b"/>
            <a:pathLst>
              <a:path w="237" h="309">
                <a:moveTo>
                  <a:pt x="237" y="220"/>
                </a:moveTo>
                <a:lnTo>
                  <a:pt x="224" y="220"/>
                </a:lnTo>
                <a:lnTo>
                  <a:pt x="199" y="279"/>
                </a:lnTo>
                <a:lnTo>
                  <a:pt x="102" y="279"/>
                </a:lnTo>
                <a:lnTo>
                  <a:pt x="102" y="157"/>
                </a:lnTo>
                <a:lnTo>
                  <a:pt x="157" y="157"/>
                </a:lnTo>
                <a:lnTo>
                  <a:pt x="170" y="199"/>
                </a:lnTo>
                <a:lnTo>
                  <a:pt x="186" y="199"/>
                </a:lnTo>
                <a:cubicBezTo>
                  <a:pt x="186" y="182"/>
                  <a:pt x="182" y="165"/>
                  <a:pt x="182" y="144"/>
                </a:cubicBezTo>
                <a:cubicBezTo>
                  <a:pt x="182" y="127"/>
                  <a:pt x="186" y="110"/>
                  <a:pt x="186" y="93"/>
                </a:cubicBezTo>
                <a:lnTo>
                  <a:pt x="174" y="93"/>
                </a:lnTo>
                <a:lnTo>
                  <a:pt x="157" y="136"/>
                </a:lnTo>
                <a:lnTo>
                  <a:pt x="102" y="136"/>
                </a:lnTo>
                <a:lnTo>
                  <a:pt x="102" y="30"/>
                </a:lnTo>
                <a:lnTo>
                  <a:pt x="195" y="30"/>
                </a:lnTo>
                <a:lnTo>
                  <a:pt x="208" y="81"/>
                </a:lnTo>
                <a:lnTo>
                  <a:pt x="224" y="81"/>
                </a:lnTo>
                <a:lnTo>
                  <a:pt x="220" y="0"/>
                </a:lnTo>
                <a:lnTo>
                  <a:pt x="0" y="0"/>
                </a:lnTo>
                <a:lnTo>
                  <a:pt x="0" y="17"/>
                </a:lnTo>
                <a:lnTo>
                  <a:pt x="38" y="26"/>
                </a:lnTo>
                <a:lnTo>
                  <a:pt x="38" y="283"/>
                </a:lnTo>
                <a:lnTo>
                  <a:pt x="0" y="292"/>
                </a:lnTo>
                <a:lnTo>
                  <a:pt x="0" y="309"/>
                </a:lnTo>
                <a:lnTo>
                  <a:pt x="229" y="309"/>
                </a:lnTo>
                <a:lnTo>
                  <a:pt x="237" y="22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24" name="Freeform 16"/>
          <p:cNvSpPr>
            <a:spLocks/>
          </p:cNvSpPr>
          <p:nvPr userDrawn="1"/>
        </p:nvSpPr>
        <p:spPr bwMode="auto">
          <a:xfrm>
            <a:off x="11216974" y="666268"/>
            <a:ext cx="129505" cy="122864"/>
          </a:xfrm>
          <a:custGeom>
            <a:avLst/>
            <a:gdLst/>
            <a:ahLst/>
            <a:cxnLst>
              <a:cxn ang="0">
                <a:pos x="190" y="17"/>
              </a:cxn>
              <a:cxn ang="0">
                <a:pos x="236" y="26"/>
              </a:cxn>
              <a:cxn ang="0">
                <a:pos x="236" y="136"/>
              </a:cxn>
              <a:cxn ang="0">
                <a:pos x="105" y="136"/>
              </a:cxn>
              <a:cxn ang="0">
                <a:pos x="105" y="26"/>
              </a:cxn>
              <a:cxn ang="0">
                <a:pos x="152" y="17"/>
              </a:cxn>
              <a:cxn ang="0">
                <a:pos x="152" y="0"/>
              </a:cxn>
              <a:cxn ang="0">
                <a:pos x="0" y="0"/>
              </a:cxn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152" y="309"/>
              </a:cxn>
              <a:cxn ang="0">
                <a:pos x="152" y="292"/>
              </a:cxn>
              <a:cxn ang="0">
                <a:pos x="105" y="283"/>
              </a:cxn>
              <a:cxn ang="0">
                <a:pos x="105" y="161"/>
              </a:cxn>
              <a:cxn ang="0">
                <a:pos x="236" y="161"/>
              </a:cxn>
              <a:cxn ang="0">
                <a:pos x="236" y="283"/>
              </a:cxn>
              <a:cxn ang="0">
                <a:pos x="190" y="292"/>
              </a:cxn>
              <a:cxn ang="0">
                <a:pos x="190" y="309"/>
              </a:cxn>
              <a:cxn ang="0">
                <a:pos x="342" y="309"/>
              </a:cxn>
              <a:cxn ang="0">
                <a:pos x="342" y="292"/>
              </a:cxn>
              <a:cxn ang="0">
                <a:pos x="300" y="283"/>
              </a:cxn>
              <a:cxn ang="0">
                <a:pos x="300" y="26"/>
              </a:cxn>
              <a:cxn ang="0">
                <a:pos x="342" y="17"/>
              </a:cxn>
              <a:cxn ang="0">
                <a:pos x="342" y="0"/>
              </a:cxn>
              <a:cxn ang="0">
                <a:pos x="190" y="0"/>
              </a:cxn>
              <a:cxn ang="0">
                <a:pos x="190" y="17"/>
              </a:cxn>
            </a:cxnLst>
            <a:rect l="0" t="0" r="r" b="b"/>
            <a:pathLst>
              <a:path w="342" h="309">
                <a:moveTo>
                  <a:pt x="190" y="17"/>
                </a:moveTo>
                <a:lnTo>
                  <a:pt x="236" y="26"/>
                </a:lnTo>
                <a:lnTo>
                  <a:pt x="236" y="136"/>
                </a:lnTo>
                <a:lnTo>
                  <a:pt x="105" y="136"/>
                </a:lnTo>
                <a:lnTo>
                  <a:pt x="105" y="26"/>
                </a:lnTo>
                <a:lnTo>
                  <a:pt x="152" y="17"/>
                </a:lnTo>
                <a:lnTo>
                  <a:pt x="152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52" y="309"/>
                </a:lnTo>
                <a:lnTo>
                  <a:pt x="152" y="292"/>
                </a:lnTo>
                <a:lnTo>
                  <a:pt x="105" y="283"/>
                </a:lnTo>
                <a:lnTo>
                  <a:pt x="105" y="161"/>
                </a:lnTo>
                <a:lnTo>
                  <a:pt x="236" y="161"/>
                </a:lnTo>
                <a:lnTo>
                  <a:pt x="236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190" y="0"/>
                </a:lnTo>
                <a:lnTo>
                  <a:pt x="190" y="17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25" name="Freeform 17"/>
          <p:cNvSpPr>
            <a:spLocks/>
          </p:cNvSpPr>
          <p:nvPr userDrawn="1"/>
        </p:nvSpPr>
        <p:spPr bwMode="auto">
          <a:xfrm>
            <a:off x="11368063" y="666268"/>
            <a:ext cx="131166" cy="122864"/>
          </a:xfrm>
          <a:custGeom>
            <a:avLst/>
            <a:gdLst/>
            <a:ahLst/>
            <a:cxnLst>
              <a:cxn ang="0">
                <a:pos x="190" y="17"/>
              </a:cxn>
              <a:cxn ang="0">
                <a:pos x="237" y="26"/>
              </a:cxn>
              <a:cxn ang="0">
                <a:pos x="237" y="30"/>
              </a:cxn>
              <a:cxn ang="0">
                <a:pos x="106" y="237"/>
              </a:cxn>
              <a:cxn ang="0">
                <a:pos x="106" y="26"/>
              </a:cxn>
              <a:cxn ang="0">
                <a:pos x="152" y="17"/>
              </a:cxn>
              <a:cxn ang="0">
                <a:pos x="152" y="0"/>
              </a:cxn>
              <a:cxn ang="0">
                <a:pos x="0" y="0"/>
              </a:cxn>
              <a:cxn ang="0">
                <a:pos x="0" y="17"/>
              </a:cxn>
              <a:cxn ang="0">
                <a:pos x="42" y="26"/>
              </a:cxn>
              <a:cxn ang="0">
                <a:pos x="42" y="283"/>
              </a:cxn>
              <a:cxn ang="0">
                <a:pos x="0" y="292"/>
              </a:cxn>
              <a:cxn ang="0">
                <a:pos x="0" y="309"/>
              </a:cxn>
              <a:cxn ang="0">
                <a:pos x="152" y="309"/>
              </a:cxn>
              <a:cxn ang="0">
                <a:pos x="152" y="292"/>
              </a:cxn>
              <a:cxn ang="0">
                <a:pos x="106" y="283"/>
              </a:cxn>
              <a:cxn ang="0">
                <a:pos x="106" y="279"/>
              </a:cxn>
              <a:cxn ang="0">
                <a:pos x="237" y="72"/>
              </a:cxn>
              <a:cxn ang="0">
                <a:pos x="237" y="283"/>
              </a:cxn>
              <a:cxn ang="0">
                <a:pos x="190" y="292"/>
              </a:cxn>
              <a:cxn ang="0">
                <a:pos x="190" y="309"/>
              </a:cxn>
              <a:cxn ang="0">
                <a:pos x="342" y="309"/>
              </a:cxn>
              <a:cxn ang="0">
                <a:pos x="342" y="292"/>
              </a:cxn>
              <a:cxn ang="0">
                <a:pos x="300" y="283"/>
              </a:cxn>
              <a:cxn ang="0">
                <a:pos x="300" y="26"/>
              </a:cxn>
              <a:cxn ang="0">
                <a:pos x="342" y="17"/>
              </a:cxn>
              <a:cxn ang="0">
                <a:pos x="342" y="0"/>
              </a:cxn>
              <a:cxn ang="0">
                <a:pos x="190" y="0"/>
              </a:cxn>
              <a:cxn ang="0">
                <a:pos x="190" y="17"/>
              </a:cxn>
            </a:cxnLst>
            <a:rect l="0" t="0" r="r" b="b"/>
            <a:pathLst>
              <a:path w="342" h="309">
                <a:moveTo>
                  <a:pt x="190" y="17"/>
                </a:moveTo>
                <a:lnTo>
                  <a:pt x="237" y="26"/>
                </a:lnTo>
                <a:lnTo>
                  <a:pt x="237" y="30"/>
                </a:lnTo>
                <a:lnTo>
                  <a:pt x="106" y="237"/>
                </a:lnTo>
                <a:lnTo>
                  <a:pt x="106" y="26"/>
                </a:lnTo>
                <a:lnTo>
                  <a:pt x="152" y="17"/>
                </a:lnTo>
                <a:lnTo>
                  <a:pt x="152" y="0"/>
                </a:lnTo>
                <a:lnTo>
                  <a:pt x="0" y="0"/>
                </a:lnTo>
                <a:lnTo>
                  <a:pt x="0" y="17"/>
                </a:lnTo>
                <a:lnTo>
                  <a:pt x="42" y="26"/>
                </a:lnTo>
                <a:lnTo>
                  <a:pt x="42" y="283"/>
                </a:lnTo>
                <a:lnTo>
                  <a:pt x="0" y="292"/>
                </a:lnTo>
                <a:lnTo>
                  <a:pt x="0" y="309"/>
                </a:lnTo>
                <a:lnTo>
                  <a:pt x="152" y="309"/>
                </a:lnTo>
                <a:lnTo>
                  <a:pt x="152" y="292"/>
                </a:lnTo>
                <a:lnTo>
                  <a:pt x="106" y="283"/>
                </a:lnTo>
                <a:lnTo>
                  <a:pt x="106" y="279"/>
                </a:lnTo>
                <a:lnTo>
                  <a:pt x="237" y="72"/>
                </a:lnTo>
                <a:lnTo>
                  <a:pt x="237" y="283"/>
                </a:lnTo>
                <a:lnTo>
                  <a:pt x="190" y="292"/>
                </a:lnTo>
                <a:lnTo>
                  <a:pt x="190" y="309"/>
                </a:lnTo>
                <a:lnTo>
                  <a:pt x="342" y="309"/>
                </a:lnTo>
                <a:lnTo>
                  <a:pt x="342" y="292"/>
                </a:lnTo>
                <a:lnTo>
                  <a:pt x="300" y="283"/>
                </a:lnTo>
                <a:lnTo>
                  <a:pt x="300" y="26"/>
                </a:lnTo>
                <a:lnTo>
                  <a:pt x="342" y="17"/>
                </a:lnTo>
                <a:lnTo>
                  <a:pt x="342" y="0"/>
                </a:lnTo>
                <a:lnTo>
                  <a:pt x="190" y="0"/>
                </a:lnTo>
                <a:lnTo>
                  <a:pt x="190" y="17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26" name="Freeform 18"/>
          <p:cNvSpPr>
            <a:spLocks/>
          </p:cNvSpPr>
          <p:nvPr userDrawn="1"/>
        </p:nvSpPr>
        <p:spPr bwMode="auto">
          <a:xfrm>
            <a:off x="11519152" y="666268"/>
            <a:ext cx="92978" cy="122864"/>
          </a:xfrm>
          <a:custGeom>
            <a:avLst/>
            <a:gdLst/>
            <a:ahLst/>
            <a:cxnLst>
              <a:cxn ang="0">
                <a:pos x="225" y="220"/>
              </a:cxn>
              <a:cxn ang="0">
                <a:pos x="199" y="279"/>
              </a:cxn>
              <a:cxn ang="0">
                <a:pos x="106" y="279"/>
              </a:cxn>
              <a:cxn ang="0">
                <a:pos x="106" y="157"/>
              </a:cxn>
              <a:cxn ang="0">
                <a:pos x="161" y="157"/>
              </a:cxn>
              <a:cxn ang="0">
                <a:pos x="174" y="199"/>
              </a:cxn>
              <a:cxn ang="0">
                <a:pos x="187" y="199"/>
              </a:cxn>
              <a:cxn ang="0">
                <a:pos x="187" y="144"/>
              </a:cxn>
              <a:cxn ang="0">
                <a:pos x="187" y="93"/>
              </a:cxn>
              <a:cxn ang="0">
                <a:pos x="174" y="93"/>
              </a:cxn>
              <a:cxn ang="0">
                <a:pos x="161" y="136"/>
              </a:cxn>
              <a:cxn ang="0">
                <a:pos x="106" y="136"/>
              </a:cxn>
              <a:cxn ang="0">
                <a:pos x="106" y="30"/>
              </a:cxn>
              <a:cxn ang="0">
                <a:pos x="195" y="30"/>
              </a:cxn>
              <a:cxn ang="0">
                <a:pos x="212" y="81"/>
              </a:cxn>
              <a:cxn ang="0">
                <a:pos x="225" y="81"/>
              </a:cxn>
              <a:cxn ang="0">
                <a:pos x="225" y="0"/>
              </a:cxn>
              <a:cxn ang="0">
                <a:pos x="0" y="0"/>
              </a:cxn>
              <a:cxn ang="0">
                <a:pos x="0" y="17"/>
              </a:cxn>
              <a:cxn ang="0">
                <a:pos x="43" y="26"/>
              </a:cxn>
              <a:cxn ang="0">
                <a:pos x="43" y="283"/>
              </a:cxn>
              <a:cxn ang="0">
                <a:pos x="0" y="292"/>
              </a:cxn>
              <a:cxn ang="0">
                <a:pos x="0" y="309"/>
              </a:cxn>
              <a:cxn ang="0">
                <a:pos x="229" y="309"/>
              </a:cxn>
              <a:cxn ang="0">
                <a:pos x="241" y="220"/>
              </a:cxn>
              <a:cxn ang="0">
                <a:pos x="225" y="220"/>
              </a:cxn>
            </a:cxnLst>
            <a:rect l="0" t="0" r="r" b="b"/>
            <a:pathLst>
              <a:path w="241" h="309">
                <a:moveTo>
                  <a:pt x="225" y="220"/>
                </a:moveTo>
                <a:lnTo>
                  <a:pt x="199" y="279"/>
                </a:lnTo>
                <a:lnTo>
                  <a:pt x="106" y="279"/>
                </a:lnTo>
                <a:lnTo>
                  <a:pt x="106" y="157"/>
                </a:lnTo>
                <a:lnTo>
                  <a:pt x="161" y="157"/>
                </a:lnTo>
                <a:lnTo>
                  <a:pt x="174" y="199"/>
                </a:lnTo>
                <a:lnTo>
                  <a:pt x="187" y="199"/>
                </a:lnTo>
                <a:lnTo>
                  <a:pt x="187" y="144"/>
                </a:lnTo>
                <a:lnTo>
                  <a:pt x="187" y="93"/>
                </a:lnTo>
                <a:lnTo>
                  <a:pt x="174" y="93"/>
                </a:lnTo>
                <a:lnTo>
                  <a:pt x="161" y="136"/>
                </a:lnTo>
                <a:lnTo>
                  <a:pt x="106" y="136"/>
                </a:lnTo>
                <a:lnTo>
                  <a:pt x="106" y="30"/>
                </a:lnTo>
                <a:lnTo>
                  <a:pt x="195" y="30"/>
                </a:lnTo>
                <a:lnTo>
                  <a:pt x="212" y="81"/>
                </a:lnTo>
                <a:lnTo>
                  <a:pt x="225" y="81"/>
                </a:lnTo>
                <a:lnTo>
                  <a:pt x="225" y="0"/>
                </a:lnTo>
                <a:lnTo>
                  <a:pt x="0" y="0"/>
                </a:lnTo>
                <a:lnTo>
                  <a:pt x="0" y="17"/>
                </a:lnTo>
                <a:lnTo>
                  <a:pt x="43" y="26"/>
                </a:lnTo>
                <a:lnTo>
                  <a:pt x="43" y="283"/>
                </a:lnTo>
                <a:lnTo>
                  <a:pt x="0" y="292"/>
                </a:lnTo>
                <a:lnTo>
                  <a:pt x="0" y="309"/>
                </a:lnTo>
                <a:lnTo>
                  <a:pt x="229" y="309"/>
                </a:lnTo>
                <a:lnTo>
                  <a:pt x="241" y="220"/>
                </a:lnTo>
                <a:lnTo>
                  <a:pt x="225" y="220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27" name="Freeform 19"/>
          <p:cNvSpPr>
            <a:spLocks noEditPoints="1"/>
          </p:cNvSpPr>
          <p:nvPr userDrawn="1"/>
        </p:nvSpPr>
        <p:spPr bwMode="auto">
          <a:xfrm>
            <a:off x="10735481" y="300997"/>
            <a:ext cx="240746" cy="303839"/>
          </a:xfrm>
          <a:custGeom>
            <a:avLst/>
            <a:gdLst/>
            <a:ahLst/>
            <a:cxnLst>
              <a:cxn ang="0">
                <a:pos x="317" y="774"/>
              </a:cxn>
              <a:cxn ang="0">
                <a:pos x="587" y="668"/>
              </a:cxn>
              <a:cxn ang="0">
                <a:pos x="630" y="85"/>
              </a:cxn>
              <a:cxn ang="0">
                <a:pos x="317" y="0"/>
              </a:cxn>
              <a:cxn ang="0">
                <a:pos x="160" y="42"/>
              </a:cxn>
              <a:cxn ang="0">
                <a:pos x="0" y="85"/>
              </a:cxn>
              <a:cxn ang="0">
                <a:pos x="42" y="668"/>
              </a:cxn>
              <a:cxn ang="0">
                <a:pos x="160" y="715"/>
              </a:cxn>
              <a:cxn ang="0">
                <a:pos x="317" y="774"/>
              </a:cxn>
              <a:cxn ang="0">
                <a:pos x="160" y="76"/>
              </a:cxn>
              <a:cxn ang="0">
                <a:pos x="160" y="76"/>
              </a:cxn>
              <a:cxn ang="0">
                <a:pos x="224" y="59"/>
              </a:cxn>
              <a:cxn ang="0">
                <a:pos x="160" y="161"/>
              </a:cxn>
              <a:cxn ang="0">
                <a:pos x="105" y="258"/>
              </a:cxn>
              <a:cxn ang="0">
                <a:pos x="105" y="186"/>
              </a:cxn>
              <a:cxn ang="0">
                <a:pos x="101" y="93"/>
              </a:cxn>
              <a:cxn ang="0">
                <a:pos x="160" y="76"/>
              </a:cxn>
              <a:cxn ang="0">
                <a:pos x="76" y="643"/>
              </a:cxn>
              <a:cxn ang="0">
                <a:pos x="76" y="643"/>
              </a:cxn>
              <a:cxn ang="0">
                <a:pos x="55" y="385"/>
              </a:cxn>
              <a:cxn ang="0">
                <a:pos x="114" y="389"/>
              </a:cxn>
              <a:cxn ang="0">
                <a:pos x="160" y="313"/>
              </a:cxn>
              <a:cxn ang="0">
                <a:pos x="228" y="203"/>
              </a:cxn>
              <a:cxn ang="0">
                <a:pos x="224" y="275"/>
              </a:cxn>
              <a:cxn ang="0">
                <a:pos x="228" y="397"/>
              </a:cxn>
              <a:cxn ang="0">
                <a:pos x="317" y="402"/>
              </a:cxn>
              <a:cxn ang="0">
                <a:pos x="317" y="34"/>
              </a:cxn>
              <a:cxn ang="0">
                <a:pos x="596" y="110"/>
              </a:cxn>
              <a:cxn ang="0">
                <a:pos x="575" y="385"/>
              </a:cxn>
              <a:cxn ang="0">
                <a:pos x="494" y="389"/>
              </a:cxn>
              <a:cxn ang="0">
                <a:pos x="507" y="156"/>
              </a:cxn>
              <a:cxn ang="0">
                <a:pos x="410" y="140"/>
              </a:cxn>
              <a:cxn ang="0">
                <a:pos x="406" y="397"/>
              </a:cxn>
              <a:cxn ang="0">
                <a:pos x="317" y="402"/>
              </a:cxn>
              <a:cxn ang="0">
                <a:pos x="317" y="736"/>
              </a:cxn>
              <a:cxn ang="0">
                <a:pos x="160" y="676"/>
              </a:cxn>
              <a:cxn ang="0">
                <a:pos x="76" y="643"/>
              </a:cxn>
            </a:cxnLst>
            <a:rect l="0" t="0" r="r" b="b"/>
            <a:pathLst>
              <a:path w="630" h="774">
                <a:moveTo>
                  <a:pt x="317" y="774"/>
                </a:moveTo>
                <a:lnTo>
                  <a:pt x="587" y="668"/>
                </a:lnTo>
                <a:lnTo>
                  <a:pt x="630" y="85"/>
                </a:lnTo>
                <a:lnTo>
                  <a:pt x="317" y="0"/>
                </a:lnTo>
                <a:lnTo>
                  <a:pt x="160" y="42"/>
                </a:lnTo>
                <a:lnTo>
                  <a:pt x="0" y="85"/>
                </a:lnTo>
                <a:lnTo>
                  <a:pt x="42" y="668"/>
                </a:lnTo>
                <a:lnTo>
                  <a:pt x="160" y="715"/>
                </a:lnTo>
                <a:lnTo>
                  <a:pt x="317" y="774"/>
                </a:lnTo>
                <a:close/>
                <a:moveTo>
                  <a:pt x="160" y="76"/>
                </a:moveTo>
                <a:lnTo>
                  <a:pt x="160" y="76"/>
                </a:lnTo>
                <a:lnTo>
                  <a:pt x="224" y="59"/>
                </a:lnTo>
                <a:lnTo>
                  <a:pt x="160" y="161"/>
                </a:lnTo>
                <a:lnTo>
                  <a:pt x="105" y="258"/>
                </a:lnTo>
                <a:lnTo>
                  <a:pt x="105" y="186"/>
                </a:lnTo>
                <a:lnTo>
                  <a:pt x="101" y="93"/>
                </a:lnTo>
                <a:lnTo>
                  <a:pt x="160" y="76"/>
                </a:lnTo>
                <a:close/>
                <a:moveTo>
                  <a:pt x="76" y="643"/>
                </a:moveTo>
                <a:lnTo>
                  <a:pt x="76" y="643"/>
                </a:lnTo>
                <a:lnTo>
                  <a:pt x="55" y="385"/>
                </a:lnTo>
                <a:lnTo>
                  <a:pt x="114" y="389"/>
                </a:lnTo>
                <a:lnTo>
                  <a:pt x="160" y="313"/>
                </a:lnTo>
                <a:lnTo>
                  <a:pt x="228" y="203"/>
                </a:lnTo>
                <a:lnTo>
                  <a:pt x="224" y="275"/>
                </a:lnTo>
                <a:lnTo>
                  <a:pt x="228" y="397"/>
                </a:lnTo>
                <a:lnTo>
                  <a:pt x="317" y="402"/>
                </a:lnTo>
                <a:lnTo>
                  <a:pt x="317" y="34"/>
                </a:lnTo>
                <a:lnTo>
                  <a:pt x="596" y="110"/>
                </a:lnTo>
                <a:lnTo>
                  <a:pt x="575" y="385"/>
                </a:lnTo>
                <a:lnTo>
                  <a:pt x="494" y="389"/>
                </a:lnTo>
                <a:lnTo>
                  <a:pt x="507" y="156"/>
                </a:lnTo>
                <a:lnTo>
                  <a:pt x="410" y="140"/>
                </a:lnTo>
                <a:lnTo>
                  <a:pt x="406" y="397"/>
                </a:lnTo>
                <a:lnTo>
                  <a:pt x="317" y="402"/>
                </a:lnTo>
                <a:lnTo>
                  <a:pt x="317" y="736"/>
                </a:lnTo>
                <a:lnTo>
                  <a:pt x="160" y="676"/>
                </a:lnTo>
                <a:lnTo>
                  <a:pt x="76" y="643"/>
                </a:lnTo>
                <a:close/>
              </a:path>
            </a:pathLst>
          </a:custGeom>
          <a:solidFill>
            <a:srgbClr val="29479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grpSp>
        <p:nvGrpSpPr>
          <p:cNvPr id="28" name="Группа 27"/>
          <p:cNvGrpSpPr/>
          <p:nvPr userDrawn="1"/>
        </p:nvGrpSpPr>
        <p:grpSpPr>
          <a:xfrm>
            <a:off x="0" y="548203"/>
            <a:ext cx="9888209" cy="33206"/>
            <a:chOff x="0" y="548203"/>
            <a:chExt cx="9888209" cy="33206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5361108" y="548203"/>
              <a:ext cx="4527101" cy="33206"/>
              <a:chOff x="5361108" y="546724"/>
              <a:chExt cx="4527101" cy="33206"/>
            </a:xfrm>
          </p:grpSpPr>
          <p:grpSp>
            <p:nvGrpSpPr>
              <p:cNvPr id="60" name="Группа 59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68" name="Группа 67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7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sp>
                <p:nvSpPr>
                  <p:cNvPr id="7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p:grpSp>
            <p:grpSp>
              <p:nvGrpSpPr>
                <p:cNvPr id="69" name="Группа 68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70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sp>
                <p:nvSpPr>
                  <p:cNvPr id="71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p:grpSp>
          </p:grpSp>
          <p:grpSp>
            <p:nvGrpSpPr>
              <p:cNvPr id="61" name="Группа 60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62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66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sp>
                <p:nvSpPr>
                  <p:cNvPr id="67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p:grpSp>
            <p:grpSp>
              <p:nvGrpSpPr>
                <p:cNvPr id="63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64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sp>
                <p:nvSpPr>
                  <p:cNvPr id="65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p:grpSp>
          </p:grpSp>
        </p:grpSp>
        <p:grpSp>
          <p:nvGrpSpPr>
            <p:cNvPr id="30" name="Группа 29"/>
            <p:cNvGrpSpPr/>
            <p:nvPr/>
          </p:nvGrpSpPr>
          <p:grpSpPr>
            <a:xfrm>
              <a:off x="1048040" y="548203"/>
              <a:ext cx="4527101" cy="33206"/>
              <a:chOff x="5361108" y="546724"/>
              <a:chExt cx="4527101" cy="33206"/>
            </a:xfrm>
          </p:grpSpPr>
          <p:grpSp>
            <p:nvGrpSpPr>
              <p:cNvPr id="46" name="Группа 47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54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8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sp>
                <p:nvSpPr>
                  <p:cNvPr id="59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p:grpSp>
            <p:grpSp>
              <p:nvGrpSpPr>
                <p:cNvPr id="55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6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sp>
                <p:nvSpPr>
                  <p:cNvPr id="57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p:grpSp>
          </p:grpSp>
          <p:grpSp>
            <p:nvGrpSpPr>
              <p:cNvPr id="47" name="Группа 48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48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sp>
                <p:nvSpPr>
                  <p:cNvPr id="5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p:grpSp>
            <p:grpSp>
              <p:nvGrpSpPr>
                <p:cNvPr id="49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50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sp>
                <p:nvSpPr>
                  <p:cNvPr id="51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p:grpSp>
          </p:grpSp>
        </p:grpSp>
        <p:grpSp>
          <p:nvGrpSpPr>
            <p:cNvPr id="31" name="Группа 30"/>
            <p:cNvGrpSpPr/>
            <p:nvPr/>
          </p:nvGrpSpPr>
          <p:grpSpPr>
            <a:xfrm>
              <a:off x="0" y="548203"/>
              <a:ext cx="4527101" cy="33206"/>
              <a:chOff x="5361108" y="546724"/>
              <a:chExt cx="4527101" cy="33206"/>
            </a:xfrm>
          </p:grpSpPr>
          <p:grpSp>
            <p:nvGrpSpPr>
              <p:cNvPr id="32" name="Группа 47"/>
              <p:cNvGrpSpPr/>
              <p:nvPr/>
            </p:nvGrpSpPr>
            <p:grpSpPr>
              <a:xfrm rot="10800000">
                <a:off x="7610913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40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44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sp>
                <p:nvSpPr>
                  <p:cNvPr id="45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p:grpSp>
            <p:grpSp>
              <p:nvGrpSpPr>
                <p:cNvPr id="41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42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sp>
                <p:nvSpPr>
                  <p:cNvPr id="43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p:grpSp>
          </p:grpSp>
          <p:grpSp>
            <p:nvGrpSpPr>
              <p:cNvPr id="33" name="Группа 48"/>
              <p:cNvGrpSpPr/>
              <p:nvPr/>
            </p:nvGrpSpPr>
            <p:grpSpPr>
              <a:xfrm>
                <a:off x="5361108" y="546724"/>
                <a:ext cx="2277296" cy="33206"/>
                <a:chOff x="7610913" y="546724"/>
                <a:chExt cx="2277296" cy="33206"/>
              </a:xfrm>
            </p:grpSpPr>
            <p:grpSp>
              <p:nvGrpSpPr>
                <p:cNvPr id="34" name="Группа 43"/>
                <p:cNvGrpSpPr/>
                <p:nvPr/>
              </p:nvGrpSpPr>
              <p:grpSpPr>
                <a:xfrm>
                  <a:off x="8744388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38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sp>
                <p:nvSpPr>
                  <p:cNvPr id="39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p:grpSp>
            <p:grpSp>
              <p:nvGrpSpPr>
                <p:cNvPr id="35" name="Группа 44"/>
                <p:cNvGrpSpPr/>
                <p:nvPr/>
              </p:nvGrpSpPr>
              <p:grpSpPr>
                <a:xfrm>
                  <a:off x="7610913" y="546724"/>
                  <a:ext cx="1143821" cy="33206"/>
                  <a:chOff x="8744388" y="546724"/>
                  <a:chExt cx="1143821" cy="33206"/>
                </a:xfrm>
              </p:grpSpPr>
              <p:sp>
                <p:nvSpPr>
                  <p:cNvPr id="36" name="Freeform 6"/>
                  <p:cNvSpPr>
                    <a:spLocks/>
                  </p:cNvSpPr>
                  <p:nvPr/>
                </p:nvSpPr>
                <p:spPr bwMode="auto">
                  <a:xfrm>
                    <a:off x="931207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sp>
                <p:nvSpPr>
                  <p:cNvPr id="37" name="Freeform 6"/>
                  <p:cNvSpPr>
                    <a:spLocks/>
                  </p:cNvSpPr>
                  <p:nvPr/>
                </p:nvSpPr>
                <p:spPr bwMode="auto">
                  <a:xfrm>
                    <a:off x="8744388" y="546724"/>
                    <a:ext cx="576131" cy="33206"/>
                  </a:xfrm>
                  <a:custGeom>
                    <a:avLst/>
                    <a:gdLst/>
                    <a:ahLst/>
                    <a:cxnLst>
                      <a:cxn ang="0">
                        <a:pos x="1505" y="0"/>
                      </a:cxn>
                      <a:cxn ang="0">
                        <a:pos x="0" y="0"/>
                      </a:cxn>
                      <a:cxn ang="0">
                        <a:pos x="0" y="84"/>
                      </a:cxn>
                      <a:cxn ang="0">
                        <a:pos x="1509" y="84"/>
                      </a:cxn>
                      <a:cxn ang="0">
                        <a:pos x="1505" y="0"/>
                      </a:cxn>
                    </a:cxnLst>
                    <a:rect l="0" t="0" r="r" b="b"/>
                    <a:pathLst>
                      <a:path w="1509" h="84">
                        <a:moveTo>
                          <a:pt x="1505" y="0"/>
                        </a:move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1509" y="84"/>
                        </a:lnTo>
                        <a:lnTo>
                          <a:pt x="1505" y="0"/>
                        </a:lnTo>
                        <a:close/>
                      </a:path>
                    </a:pathLst>
                  </a:custGeom>
                  <a:solidFill>
                    <a:srgbClr val="29479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410766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25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p:grpSp>
          </p:grpSp>
        </p:grpSp>
      </p:grpSp>
      <p:sp>
        <p:nvSpPr>
          <p:cNvPr id="75" name="Заголовок 1"/>
          <p:cNvSpPr txBox="1">
            <a:spLocks/>
          </p:cNvSpPr>
          <p:nvPr userDrawn="1"/>
        </p:nvSpPr>
        <p:spPr>
          <a:xfrm>
            <a:off x="0" y="1927536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Helvetica Light"/>
              </a:rPr>
              <a:t>СПАСИБО ЗА ВНИМАНИЕ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Calibri"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0907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6968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1005840"/>
            <a:ext cx="12192000" cy="1645920"/>
          </a:xfrm>
          <a:prstGeom prst="rect">
            <a:avLst/>
          </a:prstGeom>
          <a:solidFill>
            <a:srgbClr val="ED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26" y="96046"/>
            <a:ext cx="9002774" cy="81764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05840"/>
            <a:ext cx="5181600" cy="51711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005840"/>
            <a:ext cx="5181600" cy="51711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0751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005840"/>
            <a:ext cx="12192000" cy="1645920"/>
          </a:xfrm>
          <a:prstGeom prst="rect">
            <a:avLst/>
          </a:prstGeom>
          <a:solidFill>
            <a:srgbClr val="ED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 flipH="1">
            <a:off x="2639616" y="96045"/>
            <a:ext cx="9552384" cy="817646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0300" y="96046"/>
            <a:ext cx="8955088" cy="81764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00584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1829751"/>
            <a:ext cx="5157787" cy="44472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00584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1829751"/>
            <a:ext cx="5183188" cy="44472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9888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8050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 flipH="1">
            <a:off x="2639616" y="96045"/>
            <a:ext cx="9552384" cy="817646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line.jpg"/>
          <p:cNvPicPr>
            <a:picLocks noChangeAspect="1"/>
          </p:cNvPicPr>
          <p:nvPr userDrawn="1"/>
        </p:nvPicPr>
        <p:blipFill rotWithShape="1">
          <a:blip r:embed="rId2" cstate="print"/>
          <a:srcRect l="176" t="10082" b="-3"/>
          <a:stretch/>
        </p:blipFill>
        <p:spPr>
          <a:xfrm rot="10800000">
            <a:off x="-3" y="6790649"/>
            <a:ext cx="12192001" cy="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66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48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80552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005840"/>
            <a:ext cx="10515600" cy="5171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11019791" y="6200878"/>
            <a:ext cx="682923" cy="345423"/>
          </a:xfrm>
          <a:prstGeom prst="rect">
            <a:avLst/>
          </a:prstGeom>
        </p:spPr>
        <p:txBody>
          <a:bodyPr vert="horz" lIns="78230" tIns="39115" rIns="78230" bIns="39115" rtlCol="0" anchor="ctr"/>
          <a:lstStyle>
            <a:defPPr>
              <a:defRPr lang="ru-RU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821BB2-611B-492C-B73E-32A514CCECF5}" type="slidenum">
              <a:rPr lang="ru-RU" sz="1350" b="1" smtClean="0">
                <a:solidFill>
                  <a:prstClr val="black">
                    <a:tint val="75000"/>
                  </a:prstClr>
                </a:solidFill>
              </a:rPr>
              <a:pPr algn="ctr"/>
              <a:t>‹#›</a:t>
            </a:fld>
            <a:endParaRPr lang="ru-RU" sz="1050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flipH="1">
            <a:off x="0" y="97974"/>
            <a:ext cx="12192000" cy="859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 flipH="1">
            <a:off x="2639616" y="96045"/>
            <a:ext cx="9552384" cy="817646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2068286" y="192428"/>
            <a:ext cx="2050" cy="626298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44"/>
          <p:cNvGrpSpPr/>
          <p:nvPr userDrawn="1"/>
        </p:nvGrpSpPr>
        <p:grpSpPr>
          <a:xfrm>
            <a:off x="316597" y="256608"/>
            <a:ext cx="1440066" cy="497938"/>
            <a:chOff x="338369" y="163286"/>
            <a:chExt cx="1440066" cy="497938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/>
          </p:nvSpPr>
          <p:spPr bwMode="auto">
            <a:xfrm>
              <a:off x="338369" y="163286"/>
              <a:ext cx="1429001" cy="49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43111" y="397237"/>
              <a:ext cx="548521" cy="31615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223591" y="397237"/>
              <a:ext cx="548521" cy="31615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338369" y="511052"/>
              <a:ext cx="124880" cy="11697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485379" y="511052"/>
              <a:ext cx="85361" cy="116976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0"/>
            <p:cNvSpPr>
              <a:spLocks noEditPoints="1"/>
            </p:cNvSpPr>
            <p:nvPr/>
          </p:nvSpPr>
          <p:spPr bwMode="auto">
            <a:xfrm>
              <a:off x="594451" y="509471"/>
              <a:ext cx="115395" cy="12013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736719" y="509471"/>
              <a:ext cx="105910" cy="12013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866341" y="511052"/>
              <a:ext cx="91684" cy="116976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984897" y="511052"/>
              <a:ext cx="85361" cy="116976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1093969" y="511052"/>
              <a:ext cx="180206" cy="150172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1291563" y="511052"/>
              <a:ext cx="86941" cy="116976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1402216" y="511052"/>
              <a:ext cx="123299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1546065" y="511052"/>
              <a:ext cx="124880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1689913" y="511052"/>
              <a:ext cx="88522" cy="116976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943798" y="163286"/>
              <a:ext cx="229209" cy="289278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30" name="Рисунок 29" descr="line.jpg"/>
          <p:cNvPicPr>
            <a:picLocks noChangeAspect="1"/>
          </p:cNvPicPr>
          <p:nvPr userDrawn="1"/>
        </p:nvPicPr>
        <p:blipFill rotWithShape="1">
          <a:blip r:embed="rId13" cstate="print"/>
          <a:srcRect l="176" t="10082" b="-3"/>
          <a:stretch/>
        </p:blipFill>
        <p:spPr>
          <a:xfrm rot="10800000">
            <a:off x="-1" y="6790649"/>
            <a:ext cx="12192001" cy="673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26" y="96046"/>
            <a:ext cx="9002774" cy="817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8247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2300" b="1" kern="1200" spc="-40" dirty="0">
          <a:solidFill>
            <a:srgbClr val="294790"/>
          </a:solidFill>
          <a:latin typeface="Calibri" pitchFamily="34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005840"/>
            <a:ext cx="10515600" cy="5171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11019791" y="6200878"/>
            <a:ext cx="682923" cy="345423"/>
          </a:xfrm>
          <a:prstGeom prst="rect">
            <a:avLst/>
          </a:prstGeom>
        </p:spPr>
        <p:txBody>
          <a:bodyPr vert="horz" lIns="78230" tIns="39115" rIns="78230" bIns="39115" rtlCol="0" anchor="ctr"/>
          <a:lstStyle>
            <a:defPPr>
              <a:defRPr lang="ru-RU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1BB2-611B-492C-B73E-32A514CCECF5}" type="slidenum">
              <a:rPr kumimoji="0" lang="ru-RU" sz="135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Ligh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flipH="1">
            <a:off x="0" y="97974"/>
            <a:ext cx="12192000" cy="859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flipH="1">
            <a:off x="2639616" y="96045"/>
            <a:ext cx="9552384" cy="817646"/>
          </a:xfrm>
          <a:prstGeom prst="rect">
            <a:avLst/>
          </a:prstGeom>
          <a:gradFill>
            <a:gsLst>
              <a:gs pos="0">
                <a:schemeClr val="bg1"/>
              </a:gs>
              <a:gs pos="39999">
                <a:srgbClr val="E4F0F4"/>
              </a:gs>
              <a:gs pos="70000">
                <a:srgbClr val="C0E1F6"/>
              </a:gs>
              <a:gs pos="100000">
                <a:srgbClr val="AAF4F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2068286" y="192428"/>
            <a:ext cx="2050" cy="626298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44"/>
          <p:cNvGrpSpPr/>
          <p:nvPr userDrawn="1"/>
        </p:nvGrpSpPr>
        <p:grpSpPr>
          <a:xfrm>
            <a:off x="316597" y="256608"/>
            <a:ext cx="1440066" cy="497938"/>
            <a:chOff x="338369" y="163286"/>
            <a:chExt cx="1440066" cy="497938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/>
          </p:nvSpPr>
          <p:spPr bwMode="auto">
            <a:xfrm>
              <a:off x="338369" y="163286"/>
              <a:ext cx="1429001" cy="49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43111" y="397237"/>
              <a:ext cx="548521" cy="31615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223591" y="397237"/>
              <a:ext cx="548521" cy="31615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338369" y="511052"/>
              <a:ext cx="124880" cy="11697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485379" y="511052"/>
              <a:ext cx="85361" cy="116976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Freeform 10"/>
            <p:cNvSpPr>
              <a:spLocks noEditPoints="1"/>
            </p:cNvSpPr>
            <p:nvPr/>
          </p:nvSpPr>
          <p:spPr bwMode="auto">
            <a:xfrm>
              <a:off x="594451" y="509471"/>
              <a:ext cx="115395" cy="12013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736719" y="509471"/>
              <a:ext cx="105910" cy="12013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866341" y="511052"/>
              <a:ext cx="91684" cy="116976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984897" y="511052"/>
              <a:ext cx="85361" cy="116976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1093969" y="511052"/>
              <a:ext cx="180206" cy="150172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1291563" y="511052"/>
              <a:ext cx="86941" cy="116976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1402216" y="511052"/>
              <a:ext cx="123299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1546065" y="511052"/>
              <a:ext cx="124880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1689913" y="511052"/>
              <a:ext cx="88522" cy="116976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943798" y="163286"/>
              <a:ext cx="229209" cy="289278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076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30" name="Рисунок 29" descr="line.jpg"/>
          <p:cNvPicPr>
            <a:picLocks noChangeAspect="1"/>
          </p:cNvPicPr>
          <p:nvPr userDrawn="1"/>
        </p:nvPicPr>
        <p:blipFill rotWithShape="1">
          <a:blip r:embed="rId17" cstate="print"/>
          <a:srcRect l="176" t="10082" b="-3"/>
          <a:stretch/>
        </p:blipFill>
        <p:spPr>
          <a:xfrm rot="10800000">
            <a:off x="-1" y="6790649"/>
            <a:ext cx="12192001" cy="673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026" y="96046"/>
            <a:ext cx="9002774" cy="817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0674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2300" b="1" kern="1200" spc="-40" dirty="0">
          <a:solidFill>
            <a:srgbClr val="294790"/>
          </a:solidFill>
          <a:latin typeface="Calibri" pitchFamily="34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7188" y="921366"/>
            <a:ext cx="11242376" cy="23876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2E75B6"/>
                </a:solidFill>
                <a:latin typeface="+mj-lt"/>
                <a:ea typeface="+mj-ea"/>
                <a:cs typeface="+mj-cs"/>
              </a:rPr>
              <a:t>ПРОБЛЕМЫ ФОРМИРОВАНИЯ ПРЕДМЕТНЫХ И МЕТАПРЕДМЕТНЫХ РЕЗУЛЬТАТОВ ТЕХНОЛОГИЧЕСКОГО ОБРАЗОВАНИЯ И ИХ ОТРАЖЕНИЕ В ИТОГАХ ВСЕРОССИЙСКОЙ ОЛИМПИАДЫ ШКОЛЬНИКОВ ПО ТЕХНОЛОГИИ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7188" y="3195782"/>
            <a:ext cx="9144000" cy="1967557"/>
          </a:xfrm>
        </p:spPr>
        <p:txBody>
          <a:bodyPr>
            <a:normAutofit/>
          </a:bodyPr>
          <a:lstStyle/>
          <a:p>
            <a:r>
              <a:rPr lang="ru-RU" sz="2000" dirty="0"/>
              <a:t>Пичугина Г.В., </a:t>
            </a:r>
            <a:r>
              <a:rPr lang="ru-RU" sz="2000" dirty="0" err="1"/>
              <a:t>д.п.н</a:t>
            </a:r>
            <a:r>
              <a:rPr lang="ru-RU" sz="2000" dirty="0"/>
              <a:t>., проф.</a:t>
            </a:r>
          </a:p>
          <a:p>
            <a:r>
              <a:rPr lang="ru-RU" sz="2000" dirty="0"/>
              <a:t>Институт стратегии развития образования РАО</a:t>
            </a:r>
          </a:p>
        </p:txBody>
      </p:sp>
    </p:spTree>
    <p:extLst>
      <p:ext uri="{BB962C8B-B14F-4D97-AF65-F5344CB8AC3E}">
        <p14:creationId xmlns:p14="http://schemas.microsoft.com/office/powerpoint/2010/main" val="209055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24CDD43-FDF3-4D6D-91FF-1DD291EA02EA}"/>
              </a:ext>
            </a:extLst>
          </p:cNvPr>
          <p:cNvSpPr/>
          <p:nvPr/>
        </p:nvSpPr>
        <p:spPr>
          <a:xfrm>
            <a:off x="2192826" y="119612"/>
            <a:ext cx="722376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hangingPunct="1">
              <a:lnSpc>
                <a:spcPct val="90000"/>
              </a:lnSpc>
              <a:spcBef>
                <a:spcPct val="0"/>
              </a:spcBef>
            </a:pPr>
            <a:r>
              <a:rPr lang="ru-RU" sz="2800" b="1" kern="1200" spc="-40" dirty="0">
                <a:solidFill>
                  <a:srgbClr val="294790"/>
                </a:solidFill>
                <a:latin typeface="Calibri" pitchFamily="34" charset="0"/>
              </a:rPr>
              <a:t>Определите, какой народный промысел</a:t>
            </a:r>
          </a:p>
          <a:p>
            <a:pPr algn="l" defTabSz="914400" hangingPunct="1">
              <a:lnSpc>
                <a:spcPct val="90000"/>
              </a:lnSpc>
              <a:spcBef>
                <a:spcPct val="0"/>
              </a:spcBef>
            </a:pPr>
            <a:r>
              <a:rPr lang="ru-RU" sz="2800" b="1" kern="1200" spc="-40" dirty="0">
                <a:solidFill>
                  <a:srgbClr val="294790"/>
                </a:solidFill>
                <a:latin typeface="Calibri" pitchFamily="34" charset="0"/>
              </a:rPr>
              <a:t>лег в основу декора кафе   (2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4026C5-5736-4FE2-89FC-9DB22344D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826" y="1228436"/>
            <a:ext cx="8559446" cy="523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28640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2">
            <a:extLst>
              <a:ext uri="{FF2B5EF4-FFF2-40B4-BE49-F238E27FC236}">
                <a16:creationId xmlns:a16="http://schemas.microsoft.com/office/drawing/2014/main" id="{11C9F17F-B9A0-40CA-8060-0ADDEF6D0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60" y="1593365"/>
            <a:ext cx="8214360" cy="519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85D1867-1700-4AAB-86D2-5FA47A0852A8}"/>
              </a:ext>
            </a:extLst>
          </p:cNvPr>
          <p:cNvSpPr/>
          <p:nvPr/>
        </p:nvSpPr>
        <p:spPr>
          <a:xfrm>
            <a:off x="3703321" y="365761"/>
            <a:ext cx="4293200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Олимпиада  2018  9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4632489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3">
            <a:extLst>
              <a:ext uri="{FF2B5EF4-FFF2-40B4-BE49-F238E27FC236}">
                <a16:creationId xmlns:a16="http://schemas.microsoft.com/office/drawing/2014/main" id="{609C1485-2251-4B33-836B-81AD03C03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0" y="1920240"/>
            <a:ext cx="9312434" cy="385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29D9070-3224-45C0-8D7A-FF61F11E550C}"/>
              </a:ext>
            </a:extLst>
          </p:cNvPr>
          <p:cNvSpPr/>
          <p:nvPr/>
        </p:nvSpPr>
        <p:spPr>
          <a:xfrm>
            <a:off x="3977641" y="259081"/>
            <a:ext cx="4018880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Олимпиада  2018  9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820223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1">
            <a:extLst>
              <a:ext uri="{FF2B5EF4-FFF2-40B4-BE49-F238E27FC236}">
                <a16:creationId xmlns:a16="http://schemas.microsoft.com/office/drawing/2014/main" id="{7CBA595F-093F-4DB4-8098-EA11A9E9D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1" y="924340"/>
            <a:ext cx="11062567" cy="485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DC0654B-6B8E-4684-874C-0C776BDAB2D8}"/>
              </a:ext>
            </a:extLst>
          </p:cNvPr>
          <p:cNvSpPr/>
          <p:nvPr/>
        </p:nvSpPr>
        <p:spPr>
          <a:xfrm>
            <a:off x="2956561" y="182881"/>
            <a:ext cx="4599958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Олимпиада  2018  9 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3279900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F4C33FF-82FE-4144-9011-2B6EE4DEFA21}"/>
              </a:ext>
            </a:extLst>
          </p:cNvPr>
          <p:cNvSpPr/>
          <p:nvPr/>
        </p:nvSpPr>
        <p:spPr>
          <a:xfrm>
            <a:off x="3108961" y="274321"/>
            <a:ext cx="4887560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Олимпиада  2018  9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D29EE80-C1C0-48A9-A491-79055FBC3803}"/>
              </a:ext>
            </a:extLst>
          </p:cNvPr>
          <p:cNvSpPr/>
          <p:nvPr/>
        </p:nvSpPr>
        <p:spPr>
          <a:xfrm>
            <a:off x="3048000" y="2419717"/>
            <a:ext cx="6096000" cy="22793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«…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преобразовать движение, передавать работу,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швейная машина делала стежки, т.е. шила»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95D48AE-C476-4B6A-8339-590EEDA2D61B}"/>
              </a:ext>
            </a:extLst>
          </p:cNvPr>
          <p:cNvSpPr/>
          <p:nvPr/>
        </p:nvSpPr>
        <p:spPr>
          <a:xfrm>
            <a:off x="2286000" y="1143000"/>
            <a:ext cx="6858000" cy="109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Второй  вариант ответа  на задание 9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0 баллов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18790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316061-95F3-4C19-83BE-02FDFA5FF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57200"/>
            <a:ext cx="9662160" cy="531812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 производственно-технологические понятия 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E66A1DB-EC9E-4E7F-A694-141DF22E4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717280" y="3429000"/>
            <a:ext cx="2638108" cy="2432051"/>
          </a:xfrm>
        </p:spPr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FEDB3C-67EA-4BC8-87CB-586B2F5F7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841" y="1463040"/>
            <a:ext cx="7741920" cy="4405948"/>
          </a:xfrm>
        </p:spPr>
        <p:txBody>
          <a:bodyPr>
            <a:normAutofit/>
          </a:bodyPr>
          <a:lstStyle/>
          <a:p>
            <a:r>
              <a:rPr lang="ru-RU" sz="4000" b="1" dirty="0"/>
              <a:t>Производство, потребительские блага, материальные блага,  нематериальные блага, потребительная  стоимость, предмет труда, средства труда,  продукт труда.</a:t>
            </a:r>
          </a:p>
          <a:p>
            <a:endParaRPr lang="ru-RU" sz="3600" b="1" dirty="0"/>
          </a:p>
        </p:txBody>
      </p:sp>
      <p:pic>
        <p:nvPicPr>
          <p:cNvPr id="5" name="Picture 2" descr="C:\Users\Алла\Desktop\oblozhka_5_kl.jpg">
            <a:extLst>
              <a:ext uri="{FF2B5EF4-FFF2-40B4-BE49-F238E27FC236}">
                <a16:creationId xmlns:a16="http://schemas.microsoft.com/office/drawing/2014/main" id="{01FCF913-2281-484E-B0C5-CAE92B895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9201" y="2083891"/>
            <a:ext cx="2988626" cy="4007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71022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ECD5F34C-4E77-4F01-99C9-E6BA022F9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/>
              <a:t>Основные  технико-технологические понятия 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8B4F369B-B1B7-406C-8071-27E027AC71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Инструменты  </a:t>
            </a:r>
          </a:p>
          <a:p>
            <a:endParaRPr lang="ru-RU" sz="3600" b="1" dirty="0"/>
          </a:p>
          <a:p>
            <a:r>
              <a:rPr lang="ru-RU" sz="3600" b="1" dirty="0"/>
              <a:t>Механизмы</a:t>
            </a:r>
          </a:p>
          <a:p>
            <a:endParaRPr lang="ru-RU" sz="3600" b="1" dirty="0"/>
          </a:p>
          <a:p>
            <a:r>
              <a:rPr lang="ru-RU" sz="3600" b="1" dirty="0"/>
              <a:t>Технические средства 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F3B98220-5F78-40CB-B3FB-1791F8146D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Машины </a:t>
            </a:r>
          </a:p>
          <a:p>
            <a:pPr marL="0" indent="0">
              <a:buNone/>
            </a:pPr>
            <a:endParaRPr lang="ru-RU" sz="3600" b="1" dirty="0"/>
          </a:p>
          <a:p>
            <a:r>
              <a:rPr lang="ru-RU" sz="3600" b="1" dirty="0"/>
              <a:t>Аппараты </a:t>
            </a:r>
          </a:p>
          <a:p>
            <a:endParaRPr lang="ru-RU" sz="3600" b="1" dirty="0"/>
          </a:p>
          <a:p>
            <a:r>
              <a:rPr lang="ru-RU" sz="3600" b="1" dirty="0"/>
              <a:t>Приборы </a:t>
            </a:r>
          </a:p>
          <a:p>
            <a:endParaRPr lang="ru-RU" sz="3600" b="1" dirty="0"/>
          </a:p>
        </p:txBody>
      </p:sp>
      <p:pic>
        <p:nvPicPr>
          <p:cNvPr id="13" name="Picture 2" descr="C:\Users\Алла\Desktop\oblozhka_5_kl.jpg">
            <a:extLst>
              <a:ext uri="{FF2B5EF4-FFF2-40B4-BE49-F238E27FC236}">
                <a16:creationId xmlns:a16="http://schemas.microsoft.com/office/drawing/2014/main" id="{C6254F10-4399-454A-AB0A-CD20E3A1F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1604" y="3002280"/>
            <a:ext cx="2464996" cy="33056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44255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9AD9F7-6CC8-4284-8A13-4063F44C7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технико-технологические понятия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12824D6-2438-4B50-84FE-4444AA74C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/>
              <a:t>Физико-механические свойства материалов </a:t>
            </a:r>
          </a:p>
          <a:p>
            <a:r>
              <a:rPr lang="ru-RU" sz="4000" b="1" dirty="0"/>
              <a:t>Технологические свойства материалов </a:t>
            </a:r>
          </a:p>
          <a:p>
            <a:endParaRPr lang="ru-RU" sz="4000" b="1" dirty="0"/>
          </a:p>
          <a:p>
            <a:r>
              <a:rPr lang="ru-RU" sz="4000" b="1" dirty="0"/>
              <a:t>Прочность </a:t>
            </a:r>
          </a:p>
          <a:p>
            <a:r>
              <a:rPr lang="ru-RU" sz="4000" b="1" dirty="0"/>
              <a:t>Плотность </a:t>
            </a:r>
          </a:p>
          <a:p>
            <a:r>
              <a:rPr lang="ru-RU" sz="4000" b="1" dirty="0"/>
              <a:t>Твердость </a:t>
            </a:r>
          </a:p>
          <a:p>
            <a:endParaRPr lang="ru-RU" dirty="0"/>
          </a:p>
        </p:txBody>
      </p:sp>
      <p:pic>
        <p:nvPicPr>
          <p:cNvPr id="6" name="Picture 2" descr="C:\Users\Алла\Desktop\oblozhka_5_kl.jpg">
            <a:extLst>
              <a:ext uri="{FF2B5EF4-FFF2-40B4-BE49-F238E27FC236}">
                <a16:creationId xmlns:a16="http://schemas.microsoft.com/office/drawing/2014/main" id="{3A1C0DAD-2C88-4147-B8CE-E910CDC99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982" y="2343071"/>
            <a:ext cx="2925858" cy="39237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74620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57D331-CACE-49E1-B28E-1138DE8F2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 технологические понятия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7BFE36-769E-4BA3-B9E0-1E7A078F9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560" y="1005840"/>
            <a:ext cx="10302240" cy="538355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/>
              <a:t>Вид, сорт,  гибрид,  урожайность.</a:t>
            </a:r>
          </a:p>
          <a:p>
            <a:pPr>
              <a:lnSpc>
                <a:spcPct val="150000"/>
              </a:lnSpc>
            </a:pPr>
            <a:r>
              <a:rPr lang="ru-RU" sz="3600" b="1" dirty="0"/>
              <a:t>Порода, продуктивность,  рацион кормления,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600" b="1" dirty="0"/>
              <a:t> норма кормления,   питательность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600" b="1" dirty="0"/>
              <a:t>корма,   питательные вещества   </a:t>
            </a:r>
          </a:p>
        </p:txBody>
      </p:sp>
      <p:pic>
        <p:nvPicPr>
          <p:cNvPr id="4" name="Picture 2" descr="C:\Users\Алла\Desktop\oblozhka_5_kl.jpg">
            <a:extLst>
              <a:ext uri="{FF2B5EF4-FFF2-40B4-BE49-F238E27FC236}">
                <a16:creationId xmlns:a16="http://schemas.microsoft.com/office/drawing/2014/main" id="{4FC971B4-3AC1-4E0C-A123-01EB59E1A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9274" y="3032760"/>
            <a:ext cx="2503006" cy="33566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92777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9B9F0AC-7FB3-4FD7-93F9-18757307317B}"/>
              </a:ext>
            </a:extLst>
          </p:cNvPr>
          <p:cNvSpPr/>
          <p:nvPr/>
        </p:nvSpPr>
        <p:spPr>
          <a:xfrm>
            <a:off x="1089890" y="1767307"/>
            <a:ext cx="10132291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base">
              <a:lnSpc>
                <a:spcPct val="90000"/>
              </a:lnSpc>
              <a:spcAft>
                <a:spcPct val="0"/>
              </a:spcAft>
            </a:pPr>
            <a:r>
              <a:rPr lang="ru-RU" altLang="ru-RU" sz="2800" dirty="0">
                <a:latin typeface="Arial"/>
              </a:rPr>
              <a:t>Освоенные обучающимися на базе одного, нескольких или всех учебных предметов способы деятельности, применимые как в рамках образовательного процесса, так и при </a:t>
            </a:r>
            <a:r>
              <a:rPr lang="ru-RU" altLang="ru-RU" sz="2800" b="1" dirty="0">
                <a:latin typeface="Arial"/>
              </a:rPr>
              <a:t>решении проблем в реальных жизненных ситуациях</a:t>
            </a:r>
            <a:r>
              <a:rPr lang="ru-RU" altLang="ru-RU" sz="2800" dirty="0">
                <a:latin typeface="Arial"/>
              </a:rPr>
              <a:t>.</a:t>
            </a:r>
          </a:p>
          <a:p>
            <a:pPr lvl="0" algn="l" fontAlgn="base">
              <a:lnSpc>
                <a:spcPct val="90000"/>
              </a:lnSpc>
              <a:spcAft>
                <a:spcPct val="0"/>
              </a:spcAft>
            </a:pPr>
            <a:r>
              <a:rPr lang="ru-RU" altLang="ru-RU" sz="2800" i="1" dirty="0">
                <a:latin typeface="Arial"/>
              </a:rPr>
              <a:t>Индикаторами метапредметных образовательных результатов  являются универсальные учебные действия (УУД).</a:t>
            </a:r>
            <a:endParaRPr lang="ru-RU" altLang="ru-RU" sz="2800" b="1" dirty="0"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02087" y="266489"/>
            <a:ext cx="4675960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hangingPunct="1">
              <a:lnSpc>
                <a:spcPct val="90000"/>
              </a:lnSpc>
              <a:spcBef>
                <a:spcPct val="0"/>
              </a:spcBef>
            </a:pPr>
            <a:r>
              <a:rPr lang="en-US" altLang="ru-RU" sz="2800" b="1" kern="1200" spc="-40" dirty="0">
                <a:solidFill>
                  <a:srgbClr val="294790"/>
                </a:solidFill>
                <a:latin typeface="Calibri" pitchFamily="34" charset="0"/>
              </a:rPr>
              <a:t>M</a:t>
            </a:r>
            <a:r>
              <a:rPr lang="ru-RU" altLang="ru-RU" sz="2800" b="1" kern="1200" spc="-40" dirty="0" err="1">
                <a:solidFill>
                  <a:srgbClr val="294790"/>
                </a:solidFill>
                <a:latin typeface="Calibri" pitchFamily="34" charset="0"/>
              </a:rPr>
              <a:t>етапредметные</a:t>
            </a:r>
            <a:r>
              <a:rPr lang="ru-RU" altLang="ru-RU" sz="2800" b="1" kern="1200" spc="-40" dirty="0">
                <a:solidFill>
                  <a:srgbClr val="294790"/>
                </a:solidFill>
                <a:latin typeface="Calibri" pitchFamily="34" charset="0"/>
              </a:rPr>
              <a:t> результаты</a:t>
            </a:r>
            <a:endParaRPr lang="ru-RU" sz="2800" b="1" kern="1200" spc="-40" dirty="0">
              <a:solidFill>
                <a:srgbClr val="29479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00793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899CD2FC-4D05-41E8-BB16-6AD889316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Всероссийская олимпиада школьников</a:t>
            </a:r>
            <a:br>
              <a:rPr lang="ru-RU" sz="2800" dirty="0"/>
            </a:br>
            <a:r>
              <a:rPr lang="ru-RU" sz="2800" dirty="0"/>
              <a:t>по технологии  2019 г. 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F07BE5DC-A505-4F8A-8B5E-6E07CE09ED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03" y="1006475"/>
            <a:ext cx="3326193" cy="5170488"/>
          </a:xfrm>
        </p:spPr>
      </p:pic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BC2551B6-12A2-4650-83C2-2AEBCEA105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481" y="1006475"/>
            <a:ext cx="2633038" cy="5170488"/>
          </a:xfrm>
        </p:spPr>
      </p:pic>
    </p:spTree>
    <p:extLst>
      <p:ext uri="{BB962C8B-B14F-4D97-AF65-F5344CB8AC3E}">
        <p14:creationId xmlns:p14="http://schemas.microsoft.com/office/powerpoint/2010/main" val="1419663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A6F3877-C979-4821-B8F2-5C54B9680035}"/>
              </a:ext>
            </a:extLst>
          </p:cNvPr>
          <p:cNvSpPr/>
          <p:nvPr/>
        </p:nvSpPr>
        <p:spPr>
          <a:xfrm>
            <a:off x="3047999" y="1789043"/>
            <a:ext cx="62848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dirty="0"/>
              <a:t>«Универсальные учебные действия» в их целостной совокупности – «</a:t>
            </a:r>
            <a:r>
              <a:rPr lang="ru-RU" altLang="ru-RU" sz="3600" dirty="0" err="1"/>
              <a:t>общеучебные</a:t>
            </a:r>
            <a:r>
              <a:rPr lang="ru-RU" altLang="ru-RU" sz="3600" dirty="0"/>
              <a:t> умения и навыки» – «метапредметные (общекультурные) умения».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F1AE2C6-CF22-40FB-B5B2-C127DBF0A830}"/>
              </a:ext>
            </a:extLst>
          </p:cNvPr>
          <p:cNvSpPr/>
          <p:nvPr/>
        </p:nvSpPr>
        <p:spPr>
          <a:xfrm>
            <a:off x="2318628" y="282613"/>
            <a:ext cx="831242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2800" b="1" kern="1200" spc="-40" dirty="0">
                <a:solidFill>
                  <a:srgbClr val="294790"/>
                </a:solidFill>
                <a:latin typeface="Calibri" pitchFamily="34" charset="0"/>
              </a:rPr>
              <a:t>Иерархия </a:t>
            </a:r>
            <a:r>
              <a:rPr lang="ru-RU" altLang="ru-RU" sz="2800" b="1" kern="1200" spc="-40" dirty="0" err="1">
                <a:solidFill>
                  <a:srgbClr val="294790"/>
                </a:solidFill>
                <a:latin typeface="Calibri" pitchFamily="34" charset="0"/>
              </a:rPr>
              <a:t>метапредметных</a:t>
            </a:r>
            <a:r>
              <a:rPr lang="ru-RU" altLang="ru-RU" sz="2800" b="1" kern="1200" spc="-40" dirty="0">
                <a:solidFill>
                  <a:srgbClr val="294790"/>
                </a:solidFill>
                <a:latin typeface="Calibri" pitchFamily="34" charset="0"/>
              </a:rPr>
              <a:t> результатов </a:t>
            </a:r>
            <a:endParaRPr lang="ru-RU" sz="2800" b="1" kern="1200" spc="-40" dirty="0">
              <a:solidFill>
                <a:srgbClr val="29479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1520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F1AE2C6-CF22-40FB-B5B2-C127DBF0A830}"/>
              </a:ext>
            </a:extLst>
          </p:cNvPr>
          <p:cNvSpPr/>
          <p:nvPr/>
        </p:nvSpPr>
        <p:spPr>
          <a:xfrm>
            <a:off x="2318628" y="282613"/>
            <a:ext cx="831242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2800" b="1" kern="1200" spc="-40" dirty="0">
                <a:solidFill>
                  <a:srgbClr val="294790"/>
                </a:solidFill>
                <a:latin typeface="Calibri" pitchFamily="34" charset="0"/>
              </a:rPr>
              <a:t>Технологическая карта урока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41F512-C287-4B1B-B4D1-F9DCF5B4E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977" y="762744"/>
            <a:ext cx="7553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Разработчики: </a:t>
            </a:r>
            <a:r>
              <a:rPr lang="ru-RU" altLang="ru-RU" sz="24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Копотева</a:t>
            </a:r>
            <a:r>
              <a:rPr lang="ru-RU" altLang="ru-RU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Г.Л., </a:t>
            </a:r>
            <a:r>
              <a:rPr lang="ru-RU" altLang="ru-RU" sz="24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Логвинова</a:t>
            </a:r>
            <a:r>
              <a:rPr lang="ru-RU" altLang="ru-RU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И.М.</a:t>
            </a:r>
            <a:endParaRPr lang="ru-RU" altLang="ru-RU" sz="24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5" name="Group 733">
            <a:extLst>
              <a:ext uri="{FF2B5EF4-FFF2-40B4-BE49-F238E27FC236}">
                <a16:creationId xmlns:a16="http://schemas.microsoft.com/office/drawing/2014/main" id="{06C952A1-FC03-42CC-B5F7-86462B37F5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09135"/>
              </p:ext>
            </p:extLst>
          </p:nvPr>
        </p:nvGraphicFramePr>
        <p:xfrm>
          <a:off x="517239" y="1348508"/>
          <a:ext cx="11175998" cy="4858327"/>
        </p:xfrm>
        <a:graphic>
          <a:graphicData uri="http://schemas.openxmlformats.org/drawingml/2006/table">
            <a:tbl>
              <a:tblPr/>
              <a:tblGrid>
                <a:gridCol w="821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5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28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31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28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31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7739">
                <a:tc row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Ход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урока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Этап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урока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584" marR="100584" marT="41564" marB="415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Деятельность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учителя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584" marR="100584" marT="41564" marB="415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Деятельность учащихся</a:t>
                      </a:r>
                    </a:p>
                  </a:txBody>
                  <a:tcPr marL="100584" marR="100584" marT="41564" marB="415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1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Модуль 1.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Познавательная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584" marR="100584" marT="41564" marB="415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Модуль 2.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Коммуникативная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584" marR="100584" marT="41564" marB="415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Модуль 3.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Регулятивная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584" marR="100584" marT="41564" marB="4156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20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Осуществляемые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действия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584" marR="100584" marT="41556" marB="415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Формируемые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способы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деятельности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584" marR="100584" marT="41556" marB="415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Осуществляемые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действия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584" marR="100584" marT="41556" marB="415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Формируемые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способы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деятельности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584" marR="100584" marT="41556" marB="415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Осуществляемые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действия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584" marR="100584" marT="41556" marB="415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Формируемые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способы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деятельности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584" marR="100584" marT="41556" marB="415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41556" marB="415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41556" marB="415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41556" marB="415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41556" marB="415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41556" marB="415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41556" marB="415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41556" marB="415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41556" marB="415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41556" marB="415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41556" marB="415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41556" marB="415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41556" marB="415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41556" marB="415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41556" marB="415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41556" marB="415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41556" marB="415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41556" marB="415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41556" marB="415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41556" marB="415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41556" marB="415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41556" marB="415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41556" marB="415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41556" marB="415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0584" marR="100584" marT="41556" marB="415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21030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B961982-C332-4622-B1A3-E5599971B710}"/>
              </a:ext>
            </a:extLst>
          </p:cNvPr>
          <p:cNvSpPr/>
          <p:nvPr/>
        </p:nvSpPr>
        <p:spPr>
          <a:xfrm>
            <a:off x="2194560" y="303877"/>
            <a:ext cx="606084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hangingPunct="1">
              <a:lnSpc>
                <a:spcPct val="90000"/>
              </a:lnSpc>
              <a:spcBef>
                <a:spcPct val="0"/>
              </a:spcBef>
            </a:pPr>
            <a:r>
              <a:rPr lang="ru-RU" sz="2800" b="1" kern="1200" spc="-40" dirty="0">
                <a:solidFill>
                  <a:srgbClr val="294790"/>
                </a:solidFill>
                <a:latin typeface="Calibri" pitchFamily="34" charset="0"/>
              </a:rPr>
              <a:t>Модели заданий из учебника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1642FC-9E10-4102-AAE9-4D2DAAE71B43}"/>
              </a:ext>
            </a:extLst>
          </p:cNvPr>
          <p:cNvSpPr/>
          <p:nvPr/>
        </p:nvSpPr>
        <p:spPr>
          <a:xfrm>
            <a:off x="388851" y="1255222"/>
            <a:ext cx="89001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200" b="1" dirty="0"/>
              <a:t>Модель задания: проектирование</a:t>
            </a:r>
          </a:p>
          <a:p>
            <a:pPr algn="just"/>
            <a:br>
              <a:rPr lang="ru-RU" altLang="ru-RU" sz="3200" dirty="0"/>
            </a:br>
            <a:r>
              <a:rPr lang="ru-RU" altLang="ru-RU" sz="3200" dirty="0"/>
              <a:t>Разработайте «Справочник полезных советов начинающей хозяйке: секреты вкусного и полезного салата». Продумайте идею справочника. Соберите группу. Распределите обязанности. Соберите готовые разделы справочника в единый текст. Оформите справочник. Презентуйте его. </a:t>
            </a:r>
          </a:p>
        </p:txBody>
      </p:sp>
      <p:pic>
        <p:nvPicPr>
          <p:cNvPr id="4" name="Picture 2" descr="C:\Users\Алла\Desktop\oblozhka_5_k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2775" y="2142836"/>
            <a:ext cx="2779225" cy="37270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0535939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EF27FE-9D7A-4E17-8BC0-54097666E637}"/>
              </a:ext>
            </a:extLst>
          </p:cNvPr>
          <p:cNvSpPr/>
          <p:nvPr/>
        </p:nvSpPr>
        <p:spPr>
          <a:xfrm>
            <a:off x="2089265" y="74815"/>
            <a:ext cx="720852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kern="1200" spc="-40" dirty="0">
                <a:solidFill>
                  <a:srgbClr val="294790"/>
                </a:solidFill>
                <a:latin typeface="Calibri" pitchFamily="34" charset="0"/>
              </a:rPr>
              <a:t>Модель задания:</a:t>
            </a:r>
          </a:p>
          <a:p>
            <a:pPr algn="l" defTabSz="914400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kern="1200" spc="-40" dirty="0">
                <a:solidFill>
                  <a:srgbClr val="294790"/>
                </a:solidFill>
                <a:latin typeface="Calibri" pitchFamily="34" charset="0"/>
              </a:rPr>
              <a:t>использование терминологии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8857F7-845B-4199-9403-599D5B433EDC}"/>
              </a:ext>
            </a:extLst>
          </p:cNvPr>
          <p:cNvSpPr/>
          <p:nvPr/>
        </p:nvSpPr>
        <p:spPr>
          <a:xfrm>
            <a:off x="540328" y="1339290"/>
            <a:ext cx="8400472" cy="3445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600" dirty="0"/>
              <a:t>Представьте, что вам поручили написать реферат «Значение овощей  в питании человека».  </a:t>
            </a:r>
          </a:p>
          <a:p>
            <a:pPr algn="just">
              <a:defRPr/>
            </a:pPr>
            <a:r>
              <a:rPr lang="ru-RU" sz="3600" dirty="0"/>
              <a:t>Составьте словарик необходимых для использования в данном реферате терминов в виде таблицы.</a:t>
            </a:r>
          </a:p>
        </p:txBody>
      </p:sp>
      <p:pic>
        <p:nvPicPr>
          <p:cNvPr id="4" name="Picture 3" descr="C:\Users\Алла\Desktop\6_kl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97785" y="1235567"/>
            <a:ext cx="2727960" cy="3652592"/>
          </a:xfrm>
          <a:prstGeom prst="rect">
            <a:avLst/>
          </a:prstGeom>
          <a:noFill/>
          <a:ln>
            <a:solidFill>
              <a:srgbClr val="59B9B7"/>
            </a:solidFill>
          </a:ln>
        </p:spPr>
      </p:pic>
    </p:spTree>
    <p:extLst>
      <p:ext uri="{BB962C8B-B14F-4D97-AF65-F5344CB8AC3E}">
        <p14:creationId xmlns:p14="http://schemas.microsoft.com/office/powerpoint/2010/main" val="172980633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236918D-47E4-4504-B53D-BC03872C10E2}"/>
              </a:ext>
            </a:extLst>
          </p:cNvPr>
          <p:cNvSpPr/>
          <p:nvPr/>
        </p:nvSpPr>
        <p:spPr>
          <a:xfrm>
            <a:off x="2059710" y="142703"/>
            <a:ext cx="780288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altLang="ru-RU" sz="2800" b="1" kern="1200" spc="-40" dirty="0">
                <a:solidFill>
                  <a:srgbClr val="294790"/>
                </a:solidFill>
                <a:latin typeface="Calibri" pitchFamily="34" charset="0"/>
              </a:rPr>
              <a:t>Модель задания: сопоставление  текстовых и </a:t>
            </a:r>
            <a:r>
              <a:rPr lang="ru-RU" altLang="ru-RU" sz="2800" b="1" kern="1200" spc="-40" dirty="0" err="1">
                <a:solidFill>
                  <a:srgbClr val="294790"/>
                </a:solidFill>
                <a:latin typeface="Calibri" pitchFamily="34" charset="0"/>
              </a:rPr>
              <a:t>внетекстовых</a:t>
            </a:r>
            <a:r>
              <a:rPr lang="ru-RU" altLang="ru-RU" sz="2800" b="1" kern="1200" spc="-40" dirty="0">
                <a:solidFill>
                  <a:srgbClr val="294790"/>
                </a:solidFill>
                <a:latin typeface="Calibri" pitchFamily="34" charset="0"/>
              </a:rPr>
              <a:t> компонентов учебника 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F08A1D8-E9E7-4662-A9A4-B5405BA3A6D6}"/>
              </a:ext>
            </a:extLst>
          </p:cNvPr>
          <p:cNvSpPr/>
          <p:nvPr/>
        </p:nvSpPr>
        <p:spPr>
          <a:xfrm>
            <a:off x="538018" y="1148745"/>
            <a:ext cx="7940964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800"/>
              </a:spcAft>
            </a:pPr>
            <a:r>
              <a:rPr lang="ru-RU" altLang="ru-RU" sz="3200" dirty="0"/>
              <a:t>1.Какой из представленных образцов картофеля можно употреблять в пищу?</a:t>
            </a:r>
          </a:p>
          <a:p>
            <a:pPr algn="l">
              <a:spcAft>
                <a:spcPts val="1800"/>
              </a:spcAft>
            </a:pPr>
            <a:r>
              <a:rPr lang="ru-RU" altLang="ru-RU" sz="3200" dirty="0"/>
              <a:t>2.Установите соответствие между иллюстрациями и названиями формы нарезки (стрелками).</a:t>
            </a:r>
          </a:p>
          <a:p>
            <a:pPr algn="l">
              <a:spcAft>
                <a:spcPts val="1800"/>
              </a:spcAft>
            </a:pPr>
            <a:r>
              <a:rPr lang="ru-RU" altLang="ru-RU" sz="3200" dirty="0"/>
              <a:t>3.Установите соответствие между иллюстрациями и видами тепловой обработки блюд из картофеля (стрелками).</a:t>
            </a:r>
          </a:p>
          <a:p>
            <a:pPr algn="l"/>
            <a:r>
              <a:rPr lang="ru-RU" altLang="ru-RU" sz="3200" dirty="0"/>
              <a:t> </a:t>
            </a:r>
            <a:endParaRPr lang="ru-RU" dirty="0"/>
          </a:p>
        </p:txBody>
      </p:sp>
      <p:pic>
        <p:nvPicPr>
          <p:cNvPr id="4" name="Picture 4" descr="C:\Users\Алла\Desktop\oblozhka_7_k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0122" y="1312533"/>
            <a:ext cx="2728857" cy="3653794"/>
          </a:xfrm>
          <a:prstGeom prst="rect">
            <a:avLst/>
          </a:prstGeom>
          <a:noFill/>
          <a:ln>
            <a:solidFill>
              <a:srgbClr val="59B9B7"/>
            </a:solidFill>
          </a:ln>
        </p:spPr>
      </p:pic>
    </p:spTree>
    <p:extLst>
      <p:ext uri="{BB962C8B-B14F-4D97-AF65-F5344CB8AC3E}">
        <p14:creationId xmlns:p14="http://schemas.microsoft.com/office/powerpoint/2010/main" val="302269610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C7D57D-A2FF-44F0-8A63-51110573BD6D}"/>
              </a:ext>
            </a:extLst>
          </p:cNvPr>
          <p:cNvSpPr/>
          <p:nvPr/>
        </p:nvSpPr>
        <p:spPr>
          <a:xfrm>
            <a:off x="2115127" y="93287"/>
            <a:ext cx="818388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altLang="ru-RU" sz="2800" b="1" kern="1200" spc="-40" dirty="0">
                <a:solidFill>
                  <a:srgbClr val="294790"/>
                </a:solidFill>
                <a:latin typeface="Calibri" pitchFamily="34" charset="0"/>
              </a:rPr>
              <a:t>Модель задания: преобразование текста в формулы, графики, диаграммы и таблицы</a:t>
            </a:r>
            <a:endParaRPr lang="ru-RU" sz="2800" b="1" kern="1200" spc="-40" dirty="0">
              <a:solidFill>
                <a:srgbClr val="294790"/>
              </a:solidFill>
              <a:latin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1546A91-E738-4184-8B08-32FE612179DA}"/>
              </a:ext>
            </a:extLst>
          </p:cNvPr>
          <p:cNvSpPr/>
          <p:nvPr/>
        </p:nvSpPr>
        <p:spPr>
          <a:xfrm>
            <a:off x="599440" y="1134688"/>
            <a:ext cx="702056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altLang="ru-RU" sz="2800" dirty="0"/>
              <a:t>На основе таблицы тепловой обработки овощей разработайте диаграммы  затрат времени на тепловую обработку каждого из видов овощей, приведенных в таблице. Проанализируйте получившиеся диаграммы, сопоставьте данные. </a:t>
            </a:r>
          </a:p>
          <a:p>
            <a:pPr algn="just">
              <a:spcAft>
                <a:spcPts val="1200"/>
              </a:spcAft>
            </a:pPr>
            <a:r>
              <a:rPr lang="ru-RU" altLang="ru-RU" sz="2800" dirty="0"/>
              <a:t>Сделайте соответствующие выводы: какие виды тепловой обработки овощей требуют больших временных затрат?  Следует ли от них отказаться из-за этого?</a:t>
            </a:r>
          </a:p>
        </p:txBody>
      </p:sp>
      <p:pic>
        <p:nvPicPr>
          <p:cNvPr id="5" name="Picture 5" descr="C:\Users\Алла\Desktop\oblozhka_8_k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7861" y="1442568"/>
            <a:ext cx="2722280" cy="3655377"/>
          </a:xfrm>
          <a:prstGeom prst="rect">
            <a:avLst/>
          </a:prstGeom>
          <a:noFill/>
          <a:ln>
            <a:solidFill>
              <a:srgbClr val="59B9B7"/>
            </a:solidFill>
          </a:ln>
        </p:spPr>
      </p:pic>
    </p:spTree>
    <p:extLst>
      <p:ext uri="{BB962C8B-B14F-4D97-AF65-F5344CB8AC3E}">
        <p14:creationId xmlns:p14="http://schemas.microsoft.com/office/powerpoint/2010/main" val="133291123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C9EB63-8AC2-4247-A23F-0DFD77D383A4}"/>
              </a:ext>
            </a:extLst>
          </p:cNvPr>
          <p:cNvSpPr/>
          <p:nvPr/>
        </p:nvSpPr>
        <p:spPr>
          <a:xfrm>
            <a:off x="2197150" y="98589"/>
            <a:ext cx="886801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altLang="ru-RU" sz="2800" b="1" kern="1200" spc="-40" dirty="0">
                <a:solidFill>
                  <a:srgbClr val="294790"/>
                </a:solidFill>
                <a:latin typeface="Calibri" pitchFamily="34" charset="0"/>
              </a:rPr>
              <a:t>Модель задания: формулирование собственного мнения и позиции, их аргументация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F8AD9D7-5170-4582-A8A8-B3DE06D6B7C3}"/>
              </a:ext>
            </a:extLst>
          </p:cNvPr>
          <p:cNvSpPr/>
          <p:nvPr/>
        </p:nvSpPr>
        <p:spPr>
          <a:xfrm>
            <a:off x="954859" y="1935479"/>
            <a:ext cx="75643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altLang="ru-RU" sz="2800" b="1" dirty="0"/>
              <a:t> РАЗМЫШЛЯЕМ</a:t>
            </a:r>
          </a:p>
          <a:p>
            <a:pPr algn="l"/>
            <a:r>
              <a:rPr lang="ru-RU" altLang="ru-RU" sz="2800" b="1" dirty="0"/>
              <a:t>Нина</a:t>
            </a:r>
            <a:r>
              <a:rPr lang="ru-RU" altLang="ru-RU" sz="2800" dirty="0"/>
              <a:t> считает, что книга «</a:t>
            </a:r>
            <a:r>
              <a:rPr lang="ru-RU" b="1" dirty="0"/>
              <a:t>Салаты. Популярные и новые рецепты</a:t>
            </a:r>
            <a:r>
              <a:rPr lang="ru-RU" altLang="ru-RU" sz="2800" dirty="0"/>
              <a:t>»  содержит рецепты  салатов только из сырых овощей.</a:t>
            </a:r>
          </a:p>
          <a:p>
            <a:pPr algn="l"/>
            <a:endParaRPr lang="ru-RU" altLang="ru-RU" sz="2800" dirty="0"/>
          </a:p>
          <a:p>
            <a:pPr algn="l"/>
            <a:r>
              <a:rPr lang="ru-RU" altLang="ru-RU" sz="2800" b="1" dirty="0"/>
              <a:t>Варвара </a:t>
            </a:r>
            <a:r>
              <a:rPr lang="ru-RU" altLang="ru-RU" sz="2800" dirty="0"/>
              <a:t>считает, что в этой книге могут быть приведены рецепты салатов не только из сырых овощей, но и из овощей, подвергнутых тепловой обработке.</a:t>
            </a:r>
          </a:p>
          <a:p>
            <a:pPr algn="l"/>
            <a:r>
              <a:rPr lang="ru-RU" altLang="ru-RU" sz="2800" dirty="0"/>
              <a:t>А как считаешь ты? Свое мнение аргументируй!</a:t>
            </a:r>
          </a:p>
        </p:txBody>
      </p:sp>
      <p:pic>
        <p:nvPicPr>
          <p:cNvPr id="4" name="Picture 4" descr="C:\Users\Алла\Desktop\oblozhka_7_kl.jpg">
            <a:extLst>
              <a:ext uri="{FF2B5EF4-FFF2-40B4-BE49-F238E27FC236}">
                <a16:creationId xmlns:a16="http://schemas.microsoft.com/office/drawing/2014/main" id="{7A025034-859E-4209-9CD1-C26395E7C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2522" y="1464933"/>
            <a:ext cx="2728857" cy="3653794"/>
          </a:xfrm>
          <a:prstGeom prst="rect">
            <a:avLst/>
          </a:prstGeom>
          <a:noFill/>
          <a:ln>
            <a:solidFill>
              <a:srgbClr val="59B9B7"/>
            </a:solidFill>
          </a:ln>
        </p:spPr>
      </p:pic>
    </p:spTree>
    <p:extLst>
      <p:ext uri="{BB962C8B-B14F-4D97-AF65-F5344CB8AC3E}">
        <p14:creationId xmlns:p14="http://schemas.microsoft.com/office/powerpoint/2010/main" val="72551193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D5B5A1-FFA2-49CC-9284-E13664270DD5}"/>
              </a:ext>
            </a:extLst>
          </p:cNvPr>
          <p:cNvSpPr/>
          <p:nvPr/>
        </p:nvSpPr>
        <p:spPr>
          <a:xfrm>
            <a:off x="2179781" y="228601"/>
            <a:ext cx="842772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altLang="zh-CN" sz="2800" b="1" kern="1200" spc="-40" dirty="0">
                <a:solidFill>
                  <a:srgbClr val="294790"/>
                </a:solidFill>
                <a:latin typeface="Calibri" pitchFamily="34" charset="0"/>
              </a:rPr>
              <a:t>Ситуационные задания </a:t>
            </a:r>
            <a:r>
              <a:rPr lang="ru-RU" altLang="zh-CN" sz="2800" b="1" kern="1200" spc="-40" dirty="0" err="1">
                <a:solidFill>
                  <a:srgbClr val="294790"/>
                </a:solidFill>
                <a:latin typeface="Calibri" pitchFamily="34" charset="0"/>
              </a:rPr>
              <a:t>Логвиновой</a:t>
            </a:r>
            <a:r>
              <a:rPr lang="ru-RU" altLang="zh-CN" sz="2800" b="1" kern="1200" spc="-40" dirty="0">
                <a:solidFill>
                  <a:srgbClr val="294790"/>
                </a:solidFill>
                <a:latin typeface="Calibri" pitchFamily="34" charset="0"/>
              </a:rPr>
              <a:t> </a:t>
            </a:r>
            <a:r>
              <a:rPr lang="ru-RU" altLang="zh-CN" sz="2800" b="1" kern="1200" spc="-40" dirty="0" err="1">
                <a:solidFill>
                  <a:srgbClr val="294790"/>
                </a:solidFill>
                <a:latin typeface="Calibri" pitchFamily="34" charset="0"/>
              </a:rPr>
              <a:t>О.Н</a:t>
            </a:r>
            <a:r>
              <a:rPr lang="ru-RU" altLang="zh-CN" sz="2800" b="1" kern="1200" spc="-40" dirty="0">
                <a:solidFill>
                  <a:srgbClr val="294790"/>
                </a:solidFill>
                <a:latin typeface="Calibri" pitchFamily="34" charset="0"/>
              </a:rPr>
              <a:t>. </a:t>
            </a:r>
            <a:endParaRPr lang="ru-RU" sz="2800" b="1" kern="1200" spc="-40" dirty="0">
              <a:solidFill>
                <a:srgbClr val="294790"/>
              </a:solidFill>
              <a:latin typeface="Calibri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0D95B59-33F8-4F02-B04E-B90703443AE2}"/>
              </a:ext>
            </a:extLst>
          </p:cNvPr>
          <p:cNvSpPr/>
          <p:nvPr/>
        </p:nvSpPr>
        <p:spPr>
          <a:xfrm>
            <a:off x="952731" y="1431636"/>
            <a:ext cx="10119360" cy="4340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80000"/>
              </a:lnSpc>
              <a:spcAft>
                <a:spcPts val="1800"/>
              </a:spcAft>
            </a:pPr>
            <a:r>
              <a:rPr lang="ru-RU" altLang="zh-CN" sz="3200" dirty="0"/>
              <a:t>1. При раскрое сделана засечка (надрез) на детали юбки. Как можно исправить положение?</a:t>
            </a:r>
          </a:p>
          <a:p>
            <a:pPr algn="just" eaLnBrk="1" hangingPunct="1">
              <a:lnSpc>
                <a:spcPct val="80000"/>
              </a:lnSpc>
              <a:spcAft>
                <a:spcPts val="1800"/>
              </a:spcAft>
            </a:pPr>
            <a:r>
              <a:rPr lang="ru-RU" altLang="zh-CN" sz="3200" dirty="0"/>
              <a:t>2. Твоя подруга выкроила детали юбки без припусков на швы. Что же делать?</a:t>
            </a:r>
          </a:p>
          <a:p>
            <a:pPr algn="just" eaLnBrk="1" hangingPunct="1">
              <a:lnSpc>
                <a:spcPct val="80000"/>
              </a:lnSpc>
              <a:spcAft>
                <a:spcPts val="1800"/>
              </a:spcAft>
            </a:pPr>
            <a:r>
              <a:rPr lang="ru-RU" altLang="zh-CN" sz="3200" dirty="0"/>
              <a:t>3. Одноклассница нечаянно разрезала деталь по линии сгиба (середина переда). Что ты ей посоветуешь?</a:t>
            </a:r>
          </a:p>
          <a:p>
            <a:pPr algn="just" eaLnBrk="1" hangingPunct="1">
              <a:lnSpc>
                <a:spcPct val="80000"/>
              </a:lnSpc>
              <a:spcAft>
                <a:spcPts val="1800"/>
              </a:spcAft>
            </a:pPr>
            <a:r>
              <a:rPr lang="ru-RU" altLang="zh-CN" sz="3200" dirty="0"/>
              <a:t>4. Представь, что тебе, опытной вышивальщице, поступил заказ – вышить крестиком тонкое сукно. Ты возьмешься за работу? Ответ поясни.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375787314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2EEE04E-7499-4F78-B468-E6F5E2B0D4C5}"/>
              </a:ext>
            </a:extLst>
          </p:cNvPr>
          <p:cNvSpPr/>
          <p:nvPr/>
        </p:nvSpPr>
        <p:spPr>
          <a:xfrm>
            <a:off x="2161007" y="260527"/>
            <a:ext cx="601317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altLang="ru-RU" sz="2800" b="1" kern="1200" spc="-40" dirty="0">
                <a:solidFill>
                  <a:srgbClr val="294790"/>
                </a:solidFill>
                <a:latin typeface="Calibri" pitchFamily="34" charset="0"/>
              </a:rPr>
              <a:t>Ситуационные задания  Усовой Н.В.</a:t>
            </a:r>
            <a:endParaRPr lang="ru-RU" sz="2800" b="1" kern="1200" spc="-40" dirty="0">
              <a:solidFill>
                <a:srgbClr val="294790"/>
              </a:solidFill>
              <a:latin typeface="Calibri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E4BE2BC-3F99-4F0C-9C43-8DB99B6935D2}"/>
              </a:ext>
            </a:extLst>
          </p:cNvPr>
          <p:cNvSpPr/>
          <p:nvPr/>
        </p:nvSpPr>
        <p:spPr>
          <a:xfrm>
            <a:off x="1401216" y="1753504"/>
            <a:ext cx="9173817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>
              <a:spcAft>
                <a:spcPts val="1800"/>
              </a:spcAft>
            </a:pPr>
            <a:r>
              <a:rPr lang="ru-RU" altLang="ru-RU" sz="2400" dirty="0"/>
              <a:t>Ваша  семья держит  стеклянную теплицу на дачном участке, где вы бываете только в выходные дни и не можете обеспечить  регулярное проветривание и полив. Какие меры можно  предпринять, если ближайшая неделя  предстоит  очень жаркой и солнечной? </a:t>
            </a:r>
            <a:endParaRPr lang="ru-RU" altLang="ru-RU" sz="2400" u="sng" dirty="0"/>
          </a:p>
          <a:p>
            <a:pPr eaLnBrk="1" hangingPunct="1">
              <a:spcAft>
                <a:spcPts val="1800"/>
              </a:spcAft>
            </a:pPr>
            <a:r>
              <a:rPr lang="ru-RU" altLang="ru-RU" sz="2400" u="sng" dirty="0"/>
              <a:t>Ответ:</a:t>
            </a:r>
            <a:r>
              <a:rPr lang="ru-RU" altLang="ru-RU" sz="2400" dirty="0"/>
              <a:t> Стекло можно забелить раствором мела или сделать  временные притеняющие устройства.</a:t>
            </a:r>
          </a:p>
        </p:txBody>
      </p:sp>
    </p:spTree>
    <p:extLst>
      <p:ext uri="{BB962C8B-B14F-4D97-AF65-F5344CB8AC3E}">
        <p14:creationId xmlns:p14="http://schemas.microsoft.com/office/powerpoint/2010/main" val="952919434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BA406D-F32F-4B4A-8F6B-F1D39D31454D}"/>
              </a:ext>
            </a:extLst>
          </p:cNvPr>
          <p:cNvSpPr/>
          <p:nvPr/>
        </p:nvSpPr>
        <p:spPr>
          <a:xfrm>
            <a:off x="1280160" y="1356360"/>
            <a:ext cx="850392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l">
              <a:buAutoNum type="arabicPeriod"/>
            </a:pPr>
            <a:r>
              <a:rPr lang="ru-RU" sz="2800" dirty="0">
                <a:solidFill>
                  <a:srgbClr val="231F20"/>
                </a:solidFill>
                <a:latin typeface="TextBookC"/>
              </a:rPr>
              <a:t>Найдите в Интернете информацию о методах и средствах производства и применения механической энергии. Подготовьте тематический реферат на основе собранной информации.</a:t>
            </a:r>
            <a:br>
              <a:rPr lang="ru-RU" sz="2800" dirty="0">
                <a:solidFill>
                  <a:srgbClr val="231F20"/>
                </a:solidFill>
                <a:latin typeface="TextBookC"/>
              </a:rPr>
            </a:br>
            <a:r>
              <a:rPr lang="ru-RU" sz="2800" b="1" dirty="0">
                <a:solidFill>
                  <a:srgbClr val="69292E"/>
                </a:solidFill>
                <a:latin typeface="TextBookC-Bold"/>
              </a:rPr>
              <a:t>2. </a:t>
            </a:r>
            <a:r>
              <a:rPr lang="ru-RU" sz="2800" dirty="0">
                <a:solidFill>
                  <a:srgbClr val="231F20"/>
                </a:solidFill>
                <a:latin typeface="TextBookC"/>
              </a:rPr>
              <a:t>Ознакомьтесь с устройством и работой механизма гирь в механических часах. Какими видами энергии обладают гири часов?</a:t>
            </a:r>
            <a:r>
              <a:rPr lang="ru-RU" dirty="0"/>
              <a:t> </a:t>
            </a:r>
          </a:p>
          <a:p>
            <a:pPr algn="l"/>
            <a:r>
              <a:rPr lang="ru-RU" b="1" dirty="0"/>
              <a:t>Практическая работа</a:t>
            </a:r>
            <a:br>
              <a:rPr lang="ru-RU" b="1" dirty="0"/>
            </a:br>
            <a:r>
              <a:rPr lang="ru-RU" b="1" dirty="0"/>
              <a:t>ИЗГОТОВЛЕНИЕ ИГРУШКИ «ЙО-ЙО»</a:t>
            </a:r>
            <a:r>
              <a:rPr lang="ru-RU" dirty="0"/>
              <a:t> 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3" name="Picture 2" descr="C:\Users\Алла\Desktop\oblozhka_5_kl.jpg">
            <a:extLst>
              <a:ext uri="{FF2B5EF4-FFF2-40B4-BE49-F238E27FC236}">
                <a16:creationId xmlns:a16="http://schemas.microsoft.com/office/drawing/2014/main" id="{D2FDF48A-1988-4F4F-9B65-CE6342B85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6920" y="2801775"/>
            <a:ext cx="2286000" cy="30656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8D9FFFD-FC28-4CEA-BD0F-E0292CB40EDA}"/>
              </a:ext>
            </a:extLst>
          </p:cNvPr>
          <p:cNvSpPr/>
          <p:nvPr/>
        </p:nvSpPr>
        <p:spPr>
          <a:xfrm>
            <a:off x="2939398" y="338585"/>
            <a:ext cx="5732162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Межпредметные связи </a:t>
            </a:r>
          </a:p>
        </p:txBody>
      </p:sp>
    </p:spTree>
    <p:extLst>
      <p:ext uri="{BB962C8B-B14F-4D97-AF65-F5344CB8AC3E}">
        <p14:creationId xmlns:p14="http://schemas.microsoft.com/office/powerpoint/2010/main" val="347879397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4F042-6543-4563-8622-379F652AC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Результаты олимпиады в одном из регионов РФ</a:t>
            </a:r>
            <a:br>
              <a:rPr lang="ru-RU" sz="2800" dirty="0"/>
            </a:br>
            <a:r>
              <a:rPr lang="ru-RU" sz="2800" dirty="0"/>
              <a:t>девочки  9 класс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8C7A19D-1920-48EF-B262-1CE6CC379C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414545"/>
              </p:ext>
            </p:extLst>
          </p:nvPr>
        </p:nvGraphicFramePr>
        <p:xfrm>
          <a:off x="2037347" y="1012825"/>
          <a:ext cx="7459579" cy="508317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19875">
                  <a:extLst>
                    <a:ext uri="{9D8B030D-6E8A-4147-A177-3AD203B41FA5}">
                      <a16:colId xmlns:a16="http://schemas.microsoft.com/office/drawing/2014/main" val="348106922"/>
                    </a:ext>
                  </a:extLst>
                </a:gridCol>
                <a:gridCol w="1584566">
                  <a:extLst>
                    <a:ext uri="{9D8B030D-6E8A-4147-A177-3AD203B41FA5}">
                      <a16:colId xmlns:a16="http://schemas.microsoft.com/office/drawing/2014/main" val="3814727683"/>
                    </a:ext>
                  </a:extLst>
                </a:gridCol>
                <a:gridCol w="1677932">
                  <a:extLst>
                    <a:ext uri="{9D8B030D-6E8A-4147-A177-3AD203B41FA5}">
                      <a16:colId xmlns:a16="http://schemas.microsoft.com/office/drawing/2014/main" val="1533762137"/>
                    </a:ext>
                  </a:extLst>
                </a:gridCol>
                <a:gridCol w="1677932">
                  <a:extLst>
                    <a:ext uri="{9D8B030D-6E8A-4147-A177-3AD203B41FA5}">
                      <a16:colId xmlns:a16="http://schemas.microsoft.com/office/drawing/2014/main" val="2721644016"/>
                    </a:ext>
                  </a:extLst>
                </a:gridCol>
                <a:gridCol w="1199274">
                  <a:extLst>
                    <a:ext uri="{9D8B030D-6E8A-4147-A177-3AD203B41FA5}">
                      <a16:colId xmlns:a16="http://schemas.microsoft.com/office/drawing/2014/main" val="564220026"/>
                    </a:ext>
                  </a:extLst>
                </a:gridCol>
              </a:tblGrid>
              <a:tr h="1353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Участник №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Теория 35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Практ. 40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Проект 50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Сумма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extLst>
                  <a:ext uri="{0D108BD9-81ED-4DB2-BD59-A6C34878D82A}">
                    <a16:rowId xmlns:a16="http://schemas.microsoft.com/office/drawing/2014/main" val="1773956231"/>
                  </a:ext>
                </a:extLst>
              </a:tr>
              <a:tr h="350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49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64     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extLst>
                  <a:ext uri="{0D108BD9-81ED-4DB2-BD59-A6C34878D82A}">
                    <a16:rowId xmlns:a16="http://schemas.microsoft.com/office/drawing/2014/main" val="3846907377"/>
                  </a:ext>
                </a:extLst>
              </a:tr>
              <a:tr h="669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9,5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44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58.5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extLst>
                  <a:ext uri="{0D108BD9-81ED-4DB2-BD59-A6C34878D82A}">
                    <a16:rowId xmlns:a16="http://schemas.microsoft.com/office/drawing/2014/main" val="3906871098"/>
                  </a:ext>
                </a:extLst>
              </a:tr>
              <a:tr h="350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47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51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extLst>
                  <a:ext uri="{0D108BD9-81ED-4DB2-BD59-A6C34878D82A}">
                    <a16:rowId xmlns:a16="http://schemas.microsoft.com/office/drawing/2014/main" val="2529108062"/>
                  </a:ext>
                </a:extLst>
              </a:tr>
              <a:tr h="669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5.5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39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45.5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extLst>
                  <a:ext uri="{0D108BD9-81ED-4DB2-BD59-A6C34878D82A}">
                    <a16:rowId xmlns:a16="http://schemas.microsoft.com/office/drawing/2014/main" val="2506570236"/>
                  </a:ext>
                </a:extLst>
              </a:tr>
              <a:tr h="669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2.5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24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29.5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extLst>
                  <a:ext uri="{0D108BD9-81ED-4DB2-BD59-A6C34878D82A}">
                    <a16:rowId xmlns:a16="http://schemas.microsoft.com/office/drawing/2014/main" val="563063453"/>
                  </a:ext>
                </a:extLst>
              </a:tr>
              <a:tr h="350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20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28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extLst>
                  <a:ext uri="{0D108BD9-81ED-4DB2-BD59-A6C34878D82A}">
                    <a16:rowId xmlns:a16="http://schemas.microsoft.com/office/drawing/2014/main" val="2711458975"/>
                  </a:ext>
                </a:extLst>
              </a:tr>
              <a:tr h="669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16.5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24.5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60" marR="53960" marT="0" marB="0"/>
                </a:tc>
                <a:extLst>
                  <a:ext uri="{0D108BD9-81ED-4DB2-BD59-A6C34878D82A}">
                    <a16:rowId xmlns:a16="http://schemas.microsoft.com/office/drawing/2014/main" val="369052143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0B5A6419-FDF5-4256-A33F-9A61EC8FC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501712" y="-17145"/>
            <a:ext cx="236937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2205587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D0A57B-0EE4-4377-B6D5-105A84F4F275}"/>
              </a:ext>
            </a:extLst>
          </p:cNvPr>
          <p:cNvSpPr/>
          <p:nvPr/>
        </p:nvSpPr>
        <p:spPr>
          <a:xfrm>
            <a:off x="1670397" y="1832032"/>
            <a:ext cx="8884920" cy="3551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80000"/>
              </a:lnSpc>
              <a:spcAft>
                <a:spcPts val="1800"/>
              </a:spcAft>
            </a:pPr>
            <a:r>
              <a:rPr lang="ru-RU" altLang="ru-RU" sz="2800" dirty="0"/>
              <a:t>1. За </a:t>
            </a:r>
            <a:r>
              <a:rPr lang="ru-RU" altLang="ru-RU" sz="2800" dirty="0" err="1"/>
              <a:t>счет</a:t>
            </a:r>
            <a:r>
              <a:rPr lang="ru-RU" altLang="ru-RU" sz="2800" dirty="0"/>
              <a:t> какого физического процесса высыхает выстиранное белье? </a:t>
            </a:r>
          </a:p>
          <a:p>
            <a:pPr algn="just" eaLnBrk="1" hangingPunct="1">
              <a:lnSpc>
                <a:spcPct val="80000"/>
              </a:lnSpc>
              <a:spcAft>
                <a:spcPts val="1800"/>
              </a:spcAft>
            </a:pPr>
            <a:r>
              <a:rPr lang="ru-RU" altLang="ru-RU" sz="2800" dirty="0"/>
              <a:t>2. Почему грязное полотенце хуже впитывает воду, чем чистое? </a:t>
            </a:r>
          </a:p>
          <a:p>
            <a:pPr algn="just" eaLnBrk="1" hangingPunct="1">
              <a:lnSpc>
                <a:spcPct val="80000"/>
              </a:lnSpc>
              <a:spcAft>
                <a:spcPts val="1800"/>
              </a:spcAft>
            </a:pPr>
            <a:r>
              <a:rPr lang="ru-RU" altLang="ru-RU" sz="2800" dirty="0"/>
              <a:t>3. Почему вместо частого полива комнатных растений   рекомендуют  рыхлить  почву в горшке? </a:t>
            </a:r>
          </a:p>
          <a:p>
            <a:pPr algn="just" eaLnBrk="1" hangingPunct="1">
              <a:lnSpc>
                <a:spcPct val="80000"/>
              </a:lnSpc>
              <a:spcAft>
                <a:spcPts val="1800"/>
              </a:spcAft>
            </a:pPr>
            <a:r>
              <a:rPr lang="ru-RU" altLang="ru-RU" sz="2800" dirty="0"/>
              <a:t>4. Почему горячие  кастрюли и сковородки нельзя брать  мокрой тряпкой?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7D0CDD1-E39E-463A-A4A9-0CD154C06891}"/>
              </a:ext>
            </a:extLst>
          </p:cNvPr>
          <p:cNvSpPr/>
          <p:nvPr/>
        </p:nvSpPr>
        <p:spPr>
          <a:xfrm>
            <a:off x="2125749" y="107143"/>
            <a:ext cx="83820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altLang="ru-RU" sz="2800" b="1" kern="1200" spc="-40" dirty="0" err="1">
                <a:solidFill>
                  <a:srgbClr val="294790"/>
                </a:solidFill>
                <a:latin typeface="Calibri" pitchFamily="34" charset="0"/>
              </a:rPr>
              <a:t>Межпредметные</a:t>
            </a:r>
            <a:r>
              <a:rPr lang="ru-RU" altLang="ru-RU" sz="2800" b="1" kern="1200" spc="-40" dirty="0">
                <a:solidFill>
                  <a:srgbClr val="294790"/>
                </a:solidFill>
                <a:latin typeface="Calibri" pitchFamily="34" charset="0"/>
              </a:rPr>
              <a:t> задания. Раздел «Культура дома»</a:t>
            </a:r>
            <a:br>
              <a:rPr lang="ru-RU" altLang="ru-RU" sz="2800" b="1" kern="1200" spc="-40" dirty="0">
                <a:solidFill>
                  <a:srgbClr val="294790"/>
                </a:solidFill>
                <a:latin typeface="Calibri" pitchFamily="34" charset="0"/>
              </a:rPr>
            </a:br>
            <a:r>
              <a:rPr lang="ru-RU" altLang="ru-RU" sz="2800" b="1" kern="1200" spc="-40" dirty="0">
                <a:solidFill>
                  <a:srgbClr val="294790"/>
                </a:solidFill>
                <a:latin typeface="Calibri" pitchFamily="34" charset="0"/>
              </a:rPr>
              <a:t>(автор Пичугина Г.В.)</a:t>
            </a:r>
            <a:endParaRPr lang="ru-RU" sz="2800" b="1" kern="1200" spc="-40" dirty="0">
              <a:solidFill>
                <a:srgbClr val="29479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870014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E0735C8-9CD8-4E92-9C9F-340925E8D4A1}"/>
              </a:ext>
            </a:extLst>
          </p:cNvPr>
          <p:cNvSpPr/>
          <p:nvPr/>
        </p:nvSpPr>
        <p:spPr>
          <a:xfrm>
            <a:off x="2727960" y="152400"/>
            <a:ext cx="89154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altLang="ru-RU" sz="2800" b="1" kern="1200" spc="-40" dirty="0">
                <a:solidFill>
                  <a:srgbClr val="294790"/>
                </a:solidFill>
                <a:latin typeface="Calibri" pitchFamily="34" charset="0"/>
              </a:rPr>
              <a:t>Межпредметные задания А.Ж. </a:t>
            </a:r>
            <a:r>
              <a:rPr lang="ru-RU" altLang="ru-RU" sz="2800" b="1" kern="1200" spc="-40" dirty="0" err="1">
                <a:solidFill>
                  <a:srgbClr val="294790"/>
                </a:solidFill>
                <a:latin typeface="Calibri" pitchFamily="34" charset="0"/>
              </a:rPr>
              <a:t>Насипова</a:t>
            </a:r>
            <a:r>
              <a:rPr lang="ru-RU" altLang="ru-RU" sz="2800" b="1" kern="1200" spc="-40" dirty="0">
                <a:solidFill>
                  <a:srgbClr val="294790"/>
                </a:solidFill>
                <a:latin typeface="Calibri" pitchFamily="34" charset="0"/>
              </a:rPr>
              <a:t> </a:t>
            </a:r>
          </a:p>
          <a:p>
            <a:pPr algn="l" defTabSz="914400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altLang="ru-RU" sz="2800" b="1" kern="1200" spc="-40" dirty="0">
                <a:solidFill>
                  <a:srgbClr val="294790"/>
                </a:solidFill>
                <a:latin typeface="Calibri" pitchFamily="34" charset="0"/>
              </a:rPr>
              <a:t>с соавторами</a:t>
            </a:r>
            <a:endParaRPr lang="ru-RU" sz="2800" b="1" kern="1200" spc="-40" dirty="0">
              <a:solidFill>
                <a:srgbClr val="294790"/>
              </a:solidFill>
              <a:latin typeface="Calibri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F03340F-407B-4B1C-9301-E441D9F7AB8B}"/>
              </a:ext>
            </a:extLst>
          </p:cNvPr>
          <p:cNvSpPr/>
          <p:nvPr/>
        </p:nvSpPr>
        <p:spPr>
          <a:xfrm>
            <a:off x="1182255" y="1884422"/>
            <a:ext cx="949452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hangingPunct="1">
              <a:lnSpc>
                <a:spcPct val="80000"/>
              </a:lnSpc>
            </a:pPr>
            <a:r>
              <a:rPr lang="ru-RU" altLang="ru-RU" sz="2800" dirty="0"/>
              <a:t>1. Приведите примеры устройств, инструментов и механизмов, работающих по принципу клина.</a:t>
            </a:r>
          </a:p>
          <a:p>
            <a:pPr algn="l" eaLnBrk="1" hangingPunct="1">
              <a:lnSpc>
                <a:spcPct val="80000"/>
              </a:lnSpc>
            </a:pPr>
            <a:endParaRPr lang="ru-RU" altLang="ru-RU" sz="2800" dirty="0"/>
          </a:p>
          <a:p>
            <a:pPr algn="l" eaLnBrk="1" hangingPunct="1">
              <a:lnSpc>
                <a:spcPct val="80000"/>
              </a:lnSpc>
            </a:pPr>
            <a:r>
              <a:rPr lang="ru-RU" altLang="ru-RU" sz="2800" dirty="0"/>
              <a:t>2. При сушке происходит уменьшение линейных размеров и объема  древесины. Кроме того, поздняя древесина усыхает меньше, чем ранняя. Объясните, с чем это связано.</a:t>
            </a:r>
          </a:p>
          <a:p>
            <a:pPr algn="l" eaLnBrk="1" hangingPunct="1">
              <a:lnSpc>
                <a:spcPct val="80000"/>
              </a:lnSpc>
            </a:pPr>
            <a:endParaRPr lang="ru-RU" altLang="ru-RU" sz="2800" dirty="0"/>
          </a:p>
          <a:p>
            <a:pPr algn="l" eaLnBrk="1" hangingPunct="1">
              <a:lnSpc>
                <a:spcPct val="80000"/>
              </a:lnSpc>
            </a:pPr>
            <a:r>
              <a:rPr lang="ru-RU" altLang="ru-RU" sz="2800" dirty="0"/>
              <a:t>3. В результате увлажнения наблюдается растрескивание или коробление древесины. С чем это связано?</a:t>
            </a:r>
          </a:p>
        </p:txBody>
      </p:sp>
    </p:spTree>
    <p:extLst>
      <p:ext uri="{BB962C8B-B14F-4D97-AF65-F5344CB8AC3E}">
        <p14:creationId xmlns:p14="http://schemas.microsoft.com/office/powerpoint/2010/main" val="3161016382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B6AD07C-0BEB-4338-BF68-C30E87BFA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0" y="1016186"/>
            <a:ext cx="8153400" cy="51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096954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69078D-5490-497B-993D-6F717DAE00FB}"/>
              </a:ext>
            </a:extLst>
          </p:cNvPr>
          <p:cNvSpPr/>
          <p:nvPr/>
        </p:nvSpPr>
        <p:spPr>
          <a:xfrm>
            <a:off x="2804160" y="167641"/>
            <a:ext cx="827532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kern="1200" spc="-40" dirty="0">
                <a:solidFill>
                  <a:srgbClr val="294790"/>
                </a:solidFill>
                <a:latin typeface="Calibri" pitchFamily="34" charset="0"/>
              </a:rPr>
              <a:t>Модель учения </a:t>
            </a:r>
            <a:r>
              <a:rPr lang="ru-RU" sz="2800" b="1" kern="1200" spc="-40" dirty="0" err="1">
                <a:solidFill>
                  <a:srgbClr val="294790"/>
                </a:solidFill>
                <a:latin typeface="Calibri" pitchFamily="34" charset="0"/>
              </a:rPr>
              <a:t>Д.Дьюи</a:t>
            </a:r>
            <a:endParaRPr lang="ru-RU" sz="2800" b="1" kern="1200" spc="-40" dirty="0">
              <a:solidFill>
                <a:srgbClr val="294790"/>
              </a:solidFill>
              <a:latin typeface="Calibri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18EBB68-FA5D-4B02-8495-0F1D6D89B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314" y="1068537"/>
            <a:ext cx="7703286" cy="539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535227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13A8360-A8BE-4D81-9B8B-4C961C2C0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6" y="781824"/>
            <a:ext cx="8166604" cy="559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92813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57D251F1-6F4C-46A5-9E55-4A3988690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1" y="181728"/>
            <a:ext cx="5610622" cy="594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768599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dirty="0"/>
              <a:t>Структура  рабочей тетради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7" y="1987910"/>
            <a:ext cx="10225136" cy="352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108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2AAAB-1491-4110-B0B0-5318E8DFD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/>
              <a:t>Раздел «Учимся учиться»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71D96-D742-4994-BE2A-F4462BEFE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3200" b="1" dirty="0">
                <a:solidFill>
                  <a:srgbClr val="002060"/>
                </a:solidFill>
                <a:latin typeface="+mn-lt"/>
              </a:rPr>
              <a:t>Введение: </a:t>
            </a:r>
          </a:p>
          <a:p>
            <a:pPr algn="just"/>
            <a:r>
              <a:rPr lang="ru-RU" sz="3200" dirty="0">
                <a:solidFill>
                  <a:srgbClr val="002060"/>
                </a:solidFill>
                <a:latin typeface="+mn-lt"/>
              </a:rPr>
              <a:t>Задумайтесь, почему  в школе одни ученики успевают лучше других – возможно,  они просто более внимательно наблюдают и слушают,  умеют делать заметки и вести записи,  чтобы лучше запоминать; знают, где и как быстрее находить информацию.</a:t>
            </a:r>
          </a:p>
          <a:p>
            <a:pPr algn="just"/>
            <a:r>
              <a:rPr lang="ru-RU" sz="3200" dirty="0">
                <a:solidFill>
                  <a:srgbClr val="002060"/>
                </a:solidFill>
                <a:latin typeface="+mn-lt"/>
              </a:rPr>
              <a:t>Выполнение заданий этого раздела  проекта позволит усовершенствовать ваши умения наблюдать, попрактиковаться в ведении записей и находить источники информации.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5305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C86AF3-4336-4B4A-B493-7FFFFB432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272" y="218440"/>
            <a:ext cx="8839200" cy="582328"/>
          </a:xfrm>
        </p:spPr>
        <p:txBody>
          <a:bodyPr>
            <a:noAutofit/>
          </a:bodyPr>
          <a:lstStyle/>
          <a:p>
            <a:pPr algn="l"/>
            <a:r>
              <a:rPr lang="ru-RU" sz="3600" dirty="0"/>
              <a:t>Подраздел «Обсудим  это»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F2D941-362E-417E-99A3-FB39E9532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5840"/>
            <a:ext cx="10728960" cy="541020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ru-RU" dirty="0"/>
              <a:t>1</a:t>
            </a:r>
            <a:r>
              <a:rPr lang="ru-RU" sz="3200" dirty="0"/>
              <a:t>. Поделись с помощником.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3200" dirty="0"/>
              <a:t>2. Расскажи о самом важном.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3200" dirty="0"/>
              <a:t>3. Проанализируй, что ты узнал.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3200" dirty="0"/>
              <a:t>4. Представь,  что делать дальше.   </a:t>
            </a:r>
          </a:p>
          <a:p>
            <a:pPr>
              <a:spcBef>
                <a:spcPts val="0"/>
              </a:spcBef>
              <a:defRPr/>
            </a:pPr>
            <a:endParaRPr lang="ru-RU" sz="3500" dirty="0"/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 dirty="0">
                <a:solidFill>
                  <a:srgbClr val="C00000"/>
                </a:solidFill>
              </a:rPr>
              <a:t>Пункт 3.Проанализируй,  что ты узнал: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sz="3200" dirty="0"/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3200" dirty="0"/>
              <a:t>1. Почему ведение записей наблюдений является важным способом учения?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/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dirty="0"/>
              <a:t>2. Что ты можешь  сделать для того, чтобы еще лучше вести записи?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/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dirty="0"/>
              <a:t>3. Как ты можешь  использовать умение наблюдать для того, чтобы учиться лучше?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434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5CC67-865F-4A93-9623-CD1E984E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/>
              <a:t>Бармина  В.Я. 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9F971D96-D742-4994-BE2A-F4462BEFE215}"/>
              </a:ext>
            </a:extLst>
          </p:cNvPr>
          <p:cNvSpPr txBox="1">
            <a:spLocks/>
          </p:cNvSpPr>
          <p:nvPr/>
        </p:nvSpPr>
        <p:spPr>
          <a:xfrm>
            <a:off x="2406315" y="1174282"/>
            <a:ext cx="7291137" cy="5382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dirty="0">
                <a:solidFill>
                  <a:srgbClr val="002060"/>
                </a:solidFill>
                <a:latin typeface="+mn-lt"/>
              </a:rPr>
              <a:t>«…как организовать образовательный процесс таким образом, чтобы ученик, записывая в пояснительной записке к проекту проблему, цель, план, структурируя информацию и т.д., понимал, что он не просто </a:t>
            </a:r>
            <a:r>
              <a:rPr lang="ru-RU" sz="3200" dirty="0" err="1">
                <a:solidFill>
                  <a:srgbClr val="002060"/>
                </a:solidFill>
                <a:latin typeface="+mn-lt"/>
              </a:rPr>
              <a:t>создает</a:t>
            </a:r>
            <a:r>
              <a:rPr lang="ru-RU" sz="3200" dirty="0">
                <a:solidFill>
                  <a:srgbClr val="002060"/>
                </a:solidFill>
                <a:latin typeface="+mn-lt"/>
              </a:rPr>
              <a:t> изделие, но и </a:t>
            </a:r>
            <a:r>
              <a:rPr lang="ru-RU" sz="3200" b="1" i="1" dirty="0">
                <a:solidFill>
                  <a:srgbClr val="002060"/>
                </a:solidFill>
                <a:latin typeface="+mn-lt"/>
              </a:rPr>
              <a:t>учится </a:t>
            </a:r>
            <a:r>
              <a:rPr lang="ru-RU" sz="3200" dirty="0">
                <a:solidFill>
                  <a:srgbClr val="002060"/>
                </a:solidFill>
                <a:latin typeface="+mn-lt"/>
              </a:rPr>
              <a:t>составлять план, работать с информацией…, и это для получения достойного изделия, а тем более для личностного развития, не менее важно!»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502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346B3C-A591-4C37-BB88-27CEAAAEE9D6}"/>
              </a:ext>
            </a:extLst>
          </p:cNvPr>
          <p:cNvSpPr/>
          <p:nvPr/>
        </p:nvSpPr>
        <p:spPr>
          <a:xfrm>
            <a:off x="1174404" y="1547553"/>
            <a:ext cx="94945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   Культура дома и ДПТ</a:t>
            </a:r>
          </a:p>
          <a:p>
            <a:r>
              <a:rPr lang="ru-RU" sz="3200" dirty="0"/>
              <a:t> </a:t>
            </a:r>
          </a:p>
          <a:p>
            <a:endParaRPr lang="ru-RU" sz="3200" dirty="0"/>
          </a:p>
          <a:p>
            <a:r>
              <a:rPr lang="ru-RU" sz="3200" dirty="0"/>
              <a:t>8-9 </a:t>
            </a:r>
            <a:r>
              <a:rPr lang="ru-RU" sz="3200" dirty="0" err="1"/>
              <a:t>кл</a:t>
            </a:r>
            <a:r>
              <a:rPr lang="ru-RU" sz="3200" dirty="0"/>
              <a:t>.: 3 победителя, 6 призеров </a:t>
            </a:r>
          </a:p>
          <a:p>
            <a:r>
              <a:rPr lang="ru-RU" sz="3200" dirty="0"/>
              <a:t>10-11 </a:t>
            </a:r>
            <a:r>
              <a:rPr lang="ru-RU" sz="3200" dirty="0" err="1"/>
              <a:t>кл</a:t>
            </a:r>
            <a:r>
              <a:rPr lang="ru-RU" sz="3200" dirty="0"/>
              <a:t>.: 9 победителей, 30 призеров  </a:t>
            </a:r>
          </a:p>
          <a:p>
            <a:r>
              <a:rPr lang="ru-RU" sz="3200" dirty="0"/>
              <a:t>Всего рассмотрено: 48 работ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79782" y="147782"/>
            <a:ext cx="10012217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hangingPunct="1">
              <a:lnSpc>
                <a:spcPct val="90000"/>
              </a:lnSpc>
              <a:spcBef>
                <a:spcPct val="0"/>
              </a:spcBef>
            </a:pPr>
            <a:r>
              <a:rPr lang="ru-RU" sz="2800" b="1" kern="1200" spc="-40" dirty="0">
                <a:solidFill>
                  <a:srgbClr val="294790"/>
                </a:solidFill>
                <a:latin typeface="Calibri" pitchFamily="34" charset="0"/>
              </a:rPr>
              <a:t>Общие результаты заключительного этапа</a:t>
            </a:r>
          </a:p>
          <a:p>
            <a:pPr algn="l" defTabSz="914400" hangingPunct="1">
              <a:lnSpc>
                <a:spcPct val="90000"/>
              </a:lnSpc>
              <a:spcBef>
                <a:spcPct val="0"/>
              </a:spcBef>
            </a:pPr>
            <a:r>
              <a:rPr lang="ru-RU" sz="2800" b="1" kern="1200" spc="-40" dirty="0">
                <a:solidFill>
                  <a:srgbClr val="294790"/>
                </a:solidFill>
                <a:latin typeface="Calibri" pitchFamily="34" charset="0"/>
              </a:rPr>
              <a:t>олимпиады 2017 г.</a:t>
            </a:r>
          </a:p>
        </p:txBody>
      </p:sp>
    </p:spTree>
    <p:extLst>
      <p:ext uri="{BB962C8B-B14F-4D97-AF65-F5344CB8AC3E}">
        <p14:creationId xmlns:p14="http://schemas.microsoft.com/office/powerpoint/2010/main" val="1301315570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7D258-0051-4DAD-A1AC-C5A1817F4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altLang="ru-RU" sz="3600" dirty="0"/>
              <a:t>Пути достижения </a:t>
            </a:r>
            <a:r>
              <a:rPr lang="ru-RU" altLang="ru-RU" sz="3600" dirty="0" err="1"/>
              <a:t>метапредметных</a:t>
            </a:r>
            <a:r>
              <a:rPr lang="ru-RU" altLang="ru-RU" sz="3600" dirty="0"/>
              <a:t> результатов </a:t>
            </a:r>
            <a:endParaRPr lang="ru-RU" sz="36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43212951"/>
              </p:ext>
            </p:extLst>
          </p:nvPr>
        </p:nvGraphicFramePr>
        <p:xfrm>
          <a:off x="577516" y="1058779"/>
          <a:ext cx="10623884" cy="5390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67452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0BF35-9D17-41ED-99AE-D8E1F9AA7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/>
              <a:t>Метод незаконченных предложений</a:t>
            </a:r>
            <a:br>
              <a:rPr lang="ru-RU" sz="2800" dirty="0"/>
            </a:br>
            <a:r>
              <a:rPr lang="ru-RU" sz="2800" dirty="0"/>
              <a:t>(</a:t>
            </a:r>
            <a:r>
              <a:rPr lang="ru-RU" sz="2800" dirty="0" err="1"/>
              <a:t>Попсуйко</a:t>
            </a:r>
            <a:r>
              <a:rPr lang="ru-RU" sz="2800" dirty="0"/>
              <a:t> Ю.Н.)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607775"/>
              </p:ext>
            </p:extLst>
          </p:nvPr>
        </p:nvGraphicFramePr>
        <p:xfrm>
          <a:off x="752475" y="1323975"/>
          <a:ext cx="9544050" cy="467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0325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3FBE7-28D8-4987-A8D0-8CF1B9AC8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/>
              <a:t>Таблица МПС – приложение к проекту</a:t>
            </a:r>
            <a:br>
              <a:rPr lang="ru-RU" sz="2800" dirty="0"/>
            </a:br>
            <a:r>
              <a:rPr lang="ru-RU" sz="2800" dirty="0"/>
              <a:t>(учитель  </a:t>
            </a:r>
            <a:r>
              <a:rPr lang="ru-RU" sz="2800" dirty="0" err="1"/>
              <a:t>Сарпов</a:t>
            </a:r>
            <a:r>
              <a:rPr lang="ru-RU" sz="2800" dirty="0"/>
              <a:t>  С.А.)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2602524-E52F-4B9D-8A01-88CB7C9275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32514"/>
              </p:ext>
            </p:extLst>
          </p:nvPr>
        </p:nvGraphicFramePr>
        <p:xfrm>
          <a:off x="742950" y="1128361"/>
          <a:ext cx="10458450" cy="543823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762250">
                  <a:extLst>
                    <a:ext uri="{9D8B030D-6E8A-4147-A177-3AD203B41FA5}">
                      <a16:colId xmlns:a16="http://schemas.microsoft.com/office/drawing/2014/main" val="2031836984"/>
                    </a:ext>
                  </a:extLst>
                </a:gridCol>
                <a:gridCol w="7696200">
                  <a:extLst>
                    <a:ext uri="{9D8B030D-6E8A-4147-A177-3AD203B41FA5}">
                      <a16:colId xmlns:a16="http://schemas.microsoft.com/office/drawing/2014/main" val="2986892388"/>
                    </a:ext>
                  </a:extLst>
                </a:gridCol>
              </a:tblGrid>
              <a:tr h="263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Учебный предмет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Область применения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1596963"/>
                  </a:ext>
                </a:extLst>
              </a:tr>
              <a:tr h="495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Черчение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Выполнение чертежей в программе КОМПАС  3</a:t>
                      </a:r>
                      <a:r>
                        <a:rPr lang="en-US" sz="2000" dirty="0">
                          <a:effectLst/>
                        </a:rPr>
                        <a:t>D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5885591"/>
                  </a:ext>
                </a:extLst>
              </a:tr>
              <a:tr h="495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Изобразительное искусство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Выполнение эскизов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9364001"/>
                  </a:ext>
                </a:extLst>
              </a:tr>
              <a:tr h="990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Химия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Декорирование изделий. Знание химических свойств древесины, красок, лаков помогает выбрать нужные материалы для изделия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6901903"/>
                  </a:ext>
                </a:extLst>
              </a:tr>
              <a:tr h="527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Экономика и математика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>
                          <a:effectLst/>
                        </a:rPr>
                        <a:t>Расчет</a:t>
                      </a:r>
                      <a:r>
                        <a:rPr lang="ru-RU" sz="2000" dirty="0">
                          <a:effectLst/>
                        </a:rPr>
                        <a:t> себестоимости изделия, экономическое обоснование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9276330"/>
                  </a:ext>
                </a:extLst>
              </a:tr>
              <a:tr h="495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История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Историческая справка. Изучение традиционных технологий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2048396"/>
                  </a:ext>
                </a:extLst>
              </a:tr>
              <a:tr h="527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Информатика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Составление документации и выполнение презентации на ПК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3048359"/>
                  </a:ext>
                </a:extLst>
              </a:tr>
              <a:tr h="742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Физика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Использование физических свойств древесины при изготовлении изделий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2869484"/>
                  </a:ext>
                </a:extLst>
              </a:tr>
              <a:tr h="495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Русский язык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Грамотное оформление  документации и презентации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2917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7957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4B19B-64EA-4432-9DC2-D9B160DEF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/>
              <a:t>Работа  с информацией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23879685"/>
              </p:ext>
            </p:extLst>
          </p:nvPr>
        </p:nvGraphicFramePr>
        <p:xfrm>
          <a:off x="865051" y="1033175"/>
          <a:ext cx="10369005" cy="5506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73288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C6654-572D-4BFE-8DDB-0759C52B2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/>
              <a:t>Требования к ПЗ проектов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58380819"/>
              </p:ext>
            </p:extLst>
          </p:nvPr>
        </p:nvGraphicFramePr>
        <p:xfrm>
          <a:off x="421105" y="1179095"/>
          <a:ext cx="10732168" cy="5305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61134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875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1AD55D9-752D-4FBB-AC10-F0D51230D3D2}"/>
              </a:ext>
            </a:extLst>
          </p:cNvPr>
          <p:cNvSpPr/>
          <p:nvPr/>
        </p:nvSpPr>
        <p:spPr>
          <a:xfrm>
            <a:off x="2666538" y="101600"/>
            <a:ext cx="789432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hangingPunct="1">
              <a:lnSpc>
                <a:spcPct val="90000"/>
              </a:lnSpc>
              <a:spcBef>
                <a:spcPct val="0"/>
              </a:spcBef>
            </a:pPr>
            <a:r>
              <a:rPr lang="ru-RU" sz="2800" b="1" kern="1200" spc="-40" dirty="0">
                <a:solidFill>
                  <a:srgbClr val="294790"/>
                </a:solidFill>
                <a:latin typeface="Calibri" pitchFamily="34" charset="0"/>
              </a:rPr>
              <a:t>Результаты выполнения заданий </a:t>
            </a:r>
            <a:r>
              <a:rPr lang="en-US" sz="2800" b="1" kern="1200" spc="-40" dirty="0">
                <a:solidFill>
                  <a:srgbClr val="294790"/>
                </a:solidFill>
                <a:latin typeface="Calibri" pitchFamily="34" charset="0"/>
              </a:rPr>
              <a:t>I </a:t>
            </a:r>
            <a:r>
              <a:rPr lang="ru-RU" sz="2800" b="1" kern="1200" spc="-40" dirty="0">
                <a:solidFill>
                  <a:srgbClr val="294790"/>
                </a:solidFill>
                <a:latin typeface="Calibri" pitchFamily="34" charset="0"/>
              </a:rPr>
              <a:t>тура </a:t>
            </a:r>
            <a:br>
              <a:rPr lang="ru-RU" sz="2800" b="1" kern="1200" spc="-40" dirty="0">
                <a:solidFill>
                  <a:srgbClr val="294790"/>
                </a:solidFill>
                <a:latin typeface="Calibri" pitchFamily="34" charset="0"/>
              </a:rPr>
            </a:br>
            <a:r>
              <a:rPr lang="ru-RU" sz="2800" b="1" kern="1200" spc="-40" dirty="0">
                <a:solidFill>
                  <a:srgbClr val="294790"/>
                </a:solidFill>
                <a:latin typeface="Calibri" pitchFamily="34" charset="0"/>
              </a:rPr>
              <a:t>победителями и призерами   8-9 </a:t>
            </a:r>
            <a:r>
              <a:rPr lang="ru-RU" sz="2800" b="1" kern="1200" spc="-40" dirty="0" err="1">
                <a:solidFill>
                  <a:srgbClr val="294790"/>
                </a:solidFill>
                <a:latin typeface="Calibri" pitchFamily="34" charset="0"/>
              </a:rPr>
              <a:t>кл</a:t>
            </a:r>
            <a:r>
              <a:rPr lang="ru-RU" sz="2800" b="1" kern="1200" spc="-40" dirty="0">
                <a:solidFill>
                  <a:srgbClr val="294790"/>
                </a:solidFill>
                <a:latin typeface="Calibri" pitchFamily="34" charset="0"/>
              </a:rPr>
              <a:t>. 2017 г.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4B28027-0B94-44BF-8799-82B94A119ECC}"/>
              </a:ext>
            </a:extLst>
          </p:cNvPr>
          <p:cNvSpPr/>
          <p:nvPr/>
        </p:nvSpPr>
        <p:spPr>
          <a:xfrm>
            <a:off x="1432560" y="2228672"/>
            <a:ext cx="97993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Из 35  возможных баллов:</a:t>
            </a:r>
          </a:p>
          <a:p>
            <a:r>
              <a:rPr lang="ru-RU" sz="3600" dirty="0"/>
              <a:t> </a:t>
            </a:r>
          </a:p>
          <a:p>
            <a:r>
              <a:rPr lang="ru-RU" sz="3600" dirty="0"/>
              <a:t>Средний общий  балл   16,55 </a:t>
            </a:r>
          </a:p>
          <a:p>
            <a:r>
              <a:rPr lang="ru-RU" sz="3600" dirty="0"/>
              <a:t>За 1-24  задания – от 7 до 10 (ср. 8,88)  </a:t>
            </a:r>
          </a:p>
          <a:p>
            <a:r>
              <a:rPr lang="ru-RU" sz="3600" dirty="0"/>
              <a:t>За творческое задание – от 4 до 11 (ср. 7,77)</a:t>
            </a:r>
          </a:p>
        </p:txBody>
      </p:sp>
    </p:spTree>
    <p:extLst>
      <p:ext uri="{BB962C8B-B14F-4D97-AF65-F5344CB8AC3E}">
        <p14:creationId xmlns:p14="http://schemas.microsoft.com/office/powerpoint/2010/main" val="246147208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704202-6743-4936-9D39-11DB99BCB787}"/>
              </a:ext>
            </a:extLst>
          </p:cNvPr>
          <p:cNvSpPr/>
          <p:nvPr/>
        </p:nvSpPr>
        <p:spPr>
          <a:xfrm>
            <a:off x="2290617" y="102986"/>
            <a:ext cx="981825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hangingPunct="1">
              <a:lnSpc>
                <a:spcPct val="90000"/>
              </a:lnSpc>
              <a:spcBef>
                <a:spcPct val="0"/>
              </a:spcBef>
            </a:pPr>
            <a:r>
              <a:rPr lang="ru-RU" sz="2800" b="1" kern="1200" spc="-40" dirty="0">
                <a:solidFill>
                  <a:srgbClr val="294790"/>
                </a:solidFill>
                <a:latin typeface="Calibri" pitchFamily="34" charset="0"/>
              </a:rPr>
              <a:t>Результаты выполнения заданий  </a:t>
            </a:r>
            <a:r>
              <a:rPr lang="en-US" sz="2800" b="1" kern="1200" spc="-40" dirty="0">
                <a:solidFill>
                  <a:srgbClr val="294790"/>
                </a:solidFill>
                <a:latin typeface="Calibri" pitchFamily="34" charset="0"/>
              </a:rPr>
              <a:t>I </a:t>
            </a:r>
            <a:r>
              <a:rPr lang="ru-RU" sz="2800" b="1" kern="1200" spc="-40" dirty="0">
                <a:solidFill>
                  <a:srgbClr val="294790"/>
                </a:solidFill>
                <a:latin typeface="Calibri" pitchFamily="34" charset="0"/>
              </a:rPr>
              <a:t> тура </a:t>
            </a:r>
            <a:br>
              <a:rPr lang="ru-RU" sz="2800" b="1" kern="1200" spc="-40" dirty="0">
                <a:solidFill>
                  <a:srgbClr val="294790"/>
                </a:solidFill>
                <a:latin typeface="Calibri" pitchFamily="34" charset="0"/>
              </a:rPr>
            </a:br>
            <a:r>
              <a:rPr lang="ru-RU" sz="2800" b="1" kern="1200" spc="-40" dirty="0">
                <a:solidFill>
                  <a:srgbClr val="294790"/>
                </a:solidFill>
                <a:latin typeface="Calibri" pitchFamily="34" charset="0"/>
              </a:rPr>
              <a:t>победителями  10-11 </a:t>
            </a:r>
            <a:r>
              <a:rPr lang="ru-RU" sz="2800" b="1" kern="1200" spc="-40" dirty="0" err="1">
                <a:solidFill>
                  <a:srgbClr val="294790"/>
                </a:solidFill>
                <a:latin typeface="Calibri" pitchFamily="34" charset="0"/>
              </a:rPr>
              <a:t>кл</a:t>
            </a:r>
            <a:r>
              <a:rPr lang="ru-RU" sz="2800" b="1" kern="1200" spc="-40" dirty="0">
                <a:solidFill>
                  <a:srgbClr val="294790"/>
                </a:solidFill>
                <a:latin typeface="Calibri" pitchFamily="34" charset="0"/>
              </a:rPr>
              <a:t>.  2017 г.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86D7EFF-46F0-495A-AF4A-378824472BA9}"/>
              </a:ext>
            </a:extLst>
          </p:cNvPr>
          <p:cNvSpPr/>
          <p:nvPr/>
        </p:nvSpPr>
        <p:spPr>
          <a:xfrm>
            <a:off x="1173480" y="2116068"/>
            <a:ext cx="9601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Из 35  возможных баллов:</a:t>
            </a:r>
          </a:p>
          <a:p>
            <a:r>
              <a:rPr lang="ru-RU" sz="3600" dirty="0"/>
              <a:t>Средний общий  балл   21,83 </a:t>
            </a:r>
          </a:p>
          <a:p>
            <a:r>
              <a:rPr lang="ru-RU" sz="3600" dirty="0"/>
              <a:t>За 1-24  задания – от 9 до 21 (ср. 13,86)  </a:t>
            </a:r>
          </a:p>
          <a:p>
            <a:r>
              <a:rPr lang="ru-RU" sz="3600" dirty="0"/>
              <a:t>За  творческое задание – от 6 до 10 (ср. 8,16)</a:t>
            </a:r>
          </a:p>
        </p:txBody>
      </p:sp>
    </p:spTree>
    <p:extLst>
      <p:ext uri="{BB962C8B-B14F-4D97-AF65-F5344CB8AC3E}">
        <p14:creationId xmlns:p14="http://schemas.microsoft.com/office/powerpoint/2010/main" val="120029777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518A07-91DE-4CEE-97F5-6CBD3DAB3596}"/>
              </a:ext>
            </a:extLst>
          </p:cNvPr>
          <p:cNvSpPr/>
          <p:nvPr/>
        </p:nvSpPr>
        <p:spPr>
          <a:xfrm>
            <a:off x="2145750" y="271087"/>
            <a:ext cx="852534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hangingPunct="1">
              <a:lnSpc>
                <a:spcPct val="90000"/>
              </a:lnSpc>
              <a:spcBef>
                <a:spcPct val="0"/>
              </a:spcBef>
            </a:pPr>
            <a:r>
              <a:rPr lang="ru-RU" sz="2800" b="1" kern="1200" spc="-40" dirty="0">
                <a:solidFill>
                  <a:srgbClr val="294790"/>
                </a:solidFill>
                <a:latin typeface="Calibri" pitchFamily="34" charset="0"/>
              </a:rPr>
              <a:t>Статистика по отдельным заданиям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A58A38-03F3-48C9-ADDC-2CA3D3ADED7D}"/>
              </a:ext>
            </a:extLst>
          </p:cNvPr>
          <p:cNvSpPr/>
          <p:nvPr/>
        </p:nvSpPr>
        <p:spPr>
          <a:xfrm>
            <a:off x="981364" y="1521691"/>
            <a:ext cx="102260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Классификация соединительных швов:</a:t>
            </a:r>
            <a:endParaRPr lang="ru-RU" dirty="0"/>
          </a:p>
          <a:p>
            <a:pPr algn="just"/>
            <a:r>
              <a:rPr lang="ru-RU" dirty="0"/>
              <a:t>1 чел   в 9 </a:t>
            </a:r>
            <a:r>
              <a:rPr lang="ru-RU" dirty="0" err="1"/>
              <a:t>кл</a:t>
            </a:r>
            <a:r>
              <a:rPr lang="ru-RU" dirty="0"/>
              <a:t>.,  5 чел  (из 39)  в 10-11 </a:t>
            </a:r>
            <a:r>
              <a:rPr lang="ru-RU" dirty="0" err="1"/>
              <a:t>кл</a:t>
            </a:r>
            <a:r>
              <a:rPr lang="ru-RU" dirty="0"/>
              <a:t>.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 err="1"/>
              <a:t>Счетная</a:t>
            </a:r>
            <a:r>
              <a:rPr lang="ru-RU" b="1" dirty="0"/>
              <a:t> вышивка:</a:t>
            </a:r>
          </a:p>
          <a:p>
            <a:pPr algn="just"/>
            <a:r>
              <a:rPr lang="ru-RU" dirty="0"/>
              <a:t>0 чел.</a:t>
            </a:r>
            <a:r>
              <a:rPr lang="ru-RU" b="1" dirty="0"/>
              <a:t>  </a:t>
            </a:r>
            <a:r>
              <a:rPr lang="ru-RU" dirty="0"/>
              <a:t>в 9 </a:t>
            </a:r>
            <a:r>
              <a:rPr lang="ru-RU" dirty="0" err="1"/>
              <a:t>кл</a:t>
            </a:r>
            <a:r>
              <a:rPr lang="ru-RU" dirty="0"/>
              <a:t>. (не выполнил никто) 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/>
              <a:t>Проектирование и изготовление швейного изделия</a:t>
            </a:r>
          </a:p>
          <a:p>
            <a:pPr algn="just"/>
            <a:r>
              <a:rPr lang="ru-RU" dirty="0"/>
              <a:t>(определить фасон по выкройке): </a:t>
            </a:r>
          </a:p>
          <a:p>
            <a:pPr algn="just"/>
            <a:r>
              <a:rPr lang="ru-RU" dirty="0"/>
              <a:t>0 чел. в 9 </a:t>
            </a:r>
            <a:r>
              <a:rPr lang="ru-RU" dirty="0" err="1"/>
              <a:t>кл</a:t>
            </a:r>
            <a:r>
              <a:rPr lang="ru-RU" dirty="0"/>
              <a:t>,   1 чел. из 39 в 10-11 </a:t>
            </a:r>
            <a:r>
              <a:rPr lang="ru-RU" dirty="0" err="1"/>
              <a:t>кл</a:t>
            </a:r>
            <a:r>
              <a:rPr lang="ru-RU" dirty="0"/>
              <a:t> 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/>
              <a:t>Исправить дефекты, выявленные  на примерке:</a:t>
            </a:r>
            <a:r>
              <a:rPr lang="ru-RU" dirty="0"/>
              <a:t> </a:t>
            </a:r>
          </a:p>
          <a:p>
            <a:pPr algn="just"/>
            <a:r>
              <a:rPr lang="ru-RU" dirty="0"/>
              <a:t>1 чел.  в 10-11 </a:t>
            </a:r>
            <a:r>
              <a:rPr lang="ru-RU" dirty="0" err="1"/>
              <a:t>кл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7632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344B308-97CF-429E-9F73-5ED43359A675}"/>
              </a:ext>
            </a:extLst>
          </p:cNvPr>
          <p:cNvSpPr/>
          <p:nvPr/>
        </p:nvSpPr>
        <p:spPr>
          <a:xfrm>
            <a:off x="2180807" y="233218"/>
            <a:ext cx="725506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hangingPunct="1">
              <a:lnSpc>
                <a:spcPct val="90000"/>
              </a:lnSpc>
              <a:spcBef>
                <a:spcPct val="0"/>
              </a:spcBef>
            </a:pPr>
            <a:r>
              <a:rPr lang="ru-RU" sz="2800" b="1" kern="1200" spc="-40" dirty="0">
                <a:solidFill>
                  <a:srgbClr val="294790"/>
                </a:solidFill>
                <a:latin typeface="Calibri" pitchFamily="34" charset="0"/>
              </a:rPr>
              <a:t>Задание на устранение дефекта 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1445D8F0-1DED-4C66-AEA7-59FB6609EA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606059"/>
              </p:ext>
            </p:extLst>
          </p:nvPr>
        </p:nvGraphicFramePr>
        <p:xfrm>
          <a:off x="2355407" y="1298564"/>
          <a:ext cx="2051364" cy="5065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Точечный рисунок" r:id="rId3" imgW="1104762" imgH="2723810" progId="PBrush">
                  <p:embed/>
                </p:oleObj>
              </mc:Choice>
              <mc:Fallback>
                <p:oleObj name="Точечный рисунок" r:id="rId3" imgW="1104762" imgH="2723810" progId="PBrush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407" y="1298564"/>
                        <a:ext cx="2051364" cy="50652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0">
            <a:extLst>
              <a:ext uri="{FF2B5EF4-FFF2-40B4-BE49-F238E27FC236}">
                <a16:creationId xmlns:a16="http://schemas.microsoft.com/office/drawing/2014/main" id="{97A2A936-7015-4606-AE27-CC5FF97D0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244" y="1577487"/>
            <a:ext cx="3261360" cy="450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23064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3299491-4E39-4BAD-8A24-288C46A1BCCC}"/>
              </a:ext>
            </a:extLst>
          </p:cNvPr>
          <p:cNvSpPr/>
          <p:nvPr/>
        </p:nvSpPr>
        <p:spPr>
          <a:xfrm>
            <a:off x="2124364" y="248098"/>
            <a:ext cx="886968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hangingPunct="1">
              <a:lnSpc>
                <a:spcPct val="90000"/>
              </a:lnSpc>
              <a:spcBef>
                <a:spcPct val="0"/>
              </a:spcBef>
            </a:pPr>
            <a:r>
              <a:rPr lang="ru-RU" sz="2800" b="1" kern="1200" spc="-40" dirty="0">
                <a:solidFill>
                  <a:srgbClr val="294790"/>
                </a:solidFill>
                <a:latin typeface="Calibri" pitchFamily="34" charset="0"/>
              </a:rPr>
              <a:t>Проектирование и изготовление швейного изделия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344DFA1-D350-4B57-B479-80322FDC5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2" y="1482334"/>
            <a:ext cx="2742456" cy="452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711F937-EC94-4493-8D83-C0B0FBA54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712" y="1690717"/>
            <a:ext cx="1908469" cy="387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693972"/>
      </p:ext>
    </p:extLst>
  </p:cSld>
  <p:clrMapOvr>
    <a:masterClrMapping/>
  </p:clrMapOvr>
  <p:transition spd="med"/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1995</TotalTime>
  <Words>1532</Words>
  <Application>Microsoft Office PowerPoint</Application>
  <PresentationFormat>Широкоэкранный</PresentationFormat>
  <Paragraphs>261</Paragraphs>
  <Slides>45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6" baseType="lpstr">
      <vt:lpstr>Arial</vt:lpstr>
      <vt:lpstr>Calibri</vt:lpstr>
      <vt:lpstr>Calibri Light</vt:lpstr>
      <vt:lpstr>Helvetica Neue</vt:lpstr>
      <vt:lpstr>Impact</vt:lpstr>
      <vt:lpstr>TextBookC</vt:lpstr>
      <vt:lpstr>TextBookC-Bold</vt:lpstr>
      <vt:lpstr>Times New Roman</vt:lpstr>
      <vt:lpstr>Тема Office</vt:lpstr>
      <vt:lpstr>1_Тема Office</vt:lpstr>
      <vt:lpstr>Точечный рисунок</vt:lpstr>
      <vt:lpstr>ПРОБЛЕМЫ ФОРМИРОВАНИЯ ПРЕДМЕТНЫХ И МЕТАПРЕДМЕТНЫХ РЕЗУЛЬТАТОВ ТЕХНОЛОГИЧЕСКОГО ОБРАЗОВАНИЯ И ИХ ОТРАЖЕНИЕ В ИТОГАХ ВСЕРОССИЙСКОЙ ОЛИМПИАДЫ ШКОЛЬНИКОВ ПО ТЕХНОЛОГИИ</vt:lpstr>
      <vt:lpstr>Всероссийская олимпиада школьников по технологии  2019 г. </vt:lpstr>
      <vt:lpstr>Результаты олимпиады в одном из регионов РФ девочки  9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 производственно-технологические понятия </vt:lpstr>
      <vt:lpstr>Основные  технико-технологические понятия </vt:lpstr>
      <vt:lpstr>Основные технико-технологические понятия </vt:lpstr>
      <vt:lpstr>Основные  технологические понятия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 рабочей тетради </vt:lpstr>
      <vt:lpstr>Раздел «Учимся учиться» </vt:lpstr>
      <vt:lpstr>Подраздел «Обсудим  это»</vt:lpstr>
      <vt:lpstr>Бармина  В.Я. </vt:lpstr>
      <vt:lpstr>Пути достижения метапредметных результатов </vt:lpstr>
      <vt:lpstr>Метод незаконченных предложений (Попсуйко Ю.Н.)</vt:lpstr>
      <vt:lpstr>Таблица МПС – приложение к проекту (учитель  Сарпов  С.А.)</vt:lpstr>
      <vt:lpstr>Работа  с информацией </vt:lpstr>
      <vt:lpstr>Требования к ПЗ проектов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Сухов Никита Эдуардович</dc:creator>
  <cp:lastModifiedBy>Евгений Евгений</cp:lastModifiedBy>
  <cp:revision>181</cp:revision>
  <cp:lastPrinted>2018-06-26T15:33:39Z</cp:lastPrinted>
  <dcterms:modified xsi:type="dcterms:W3CDTF">2019-02-19T16:53:06Z</dcterms:modified>
</cp:coreProperties>
</file>