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drawing3.xml" ContentType="application/vnd.ms-office.drawingml.diagramDrawing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Override PartName="/ppt/comments/comment1.xml" ContentType="application/vnd.openxmlformats-officedocument.presentationml.comments+xml"/>
  <Override PartName="/ppt/diagrams/layout2.xml" ContentType="application/vnd.openxmlformats-officedocument.drawingml.diagramLayout+xml"/>
  <Default Extension="gif" ContentType="image/gif"/>
  <Override PartName="/ppt/diagrams/data5.xml" ContentType="application/vnd.openxmlformats-officedocument.drawingml.diagramData+xml"/>
  <Default Extension="vml" ContentType="application/vnd.openxmlformats-officedocument.vmlDrawing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colors6.xml" ContentType="application/vnd.openxmlformats-officedocument.drawingml.diagramColor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drawing5.xml" ContentType="application/vnd.ms-office.drawingml.diagramDrawing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</p:sldMasterIdLst>
  <p:notesMasterIdLst>
    <p:notesMasterId r:id="rId69"/>
  </p:notesMasterIdLst>
  <p:sldIdLst>
    <p:sldId id="268" r:id="rId3"/>
    <p:sldId id="319" r:id="rId4"/>
    <p:sldId id="326" r:id="rId5"/>
    <p:sldId id="258" r:id="rId6"/>
    <p:sldId id="259" r:id="rId7"/>
    <p:sldId id="260" r:id="rId8"/>
    <p:sldId id="320" r:id="rId9"/>
    <p:sldId id="269" r:id="rId10"/>
    <p:sldId id="261" r:id="rId11"/>
    <p:sldId id="262" r:id="rId12"/>
    <p:sldId id="263" r:id="rId13"/>
    <p:sldId id="265" r:id="rId14"/>
    <p:sldId id="321" r:id="rId15"/>
    <p:sldId id="264" r:id="rId16"/>
    <p:sldId id="266" r:id="rId17"/>
    <p:sldId id="327" r:id="rId18"/>
    <p:sldId id="328" r:id="rId19"/>
    <p:sldId id="329" r:id="rId20"/>
    <p:sldId id="272" r:id="rId21"/>
    <p:sldId id="316" r:id="rId22"/>
    <p:sldId id="330" r:id="rId23"/>
    <p:sldId id="293" r:id="rId24"/>
    <p:sldId id="300" r:id="rId25"/>
    <p:sldId id="314" r:id="rId26"/>
    <p:sldId id="271" r:id="rId27"/>
    <p:sldId id="301" r:id="rId28"/>
    <p:sldId id="317" r:id="rId29"/>
    <p:sldId id="342" r:id="rId30"/>
    <p:sldId id="343" r:id="rId31"/>
    <p:sldId id="408" r:id="rId32"/>
    <p:sldId id="270" r:id="rId33"/>
    <p:sldId id="257" r:id="rId34"/>
    <p:sldId id="409" r:id="rId35"/>
    <p:sldId id="410" r:id="rId36"/>
    <p:sldId id="318" r:id="rId37"/>
    <p:sldId id="404" r:id="rId38"/>
    <p:sldId id="393" r:id="rId39"/>
    <p:sldId id="394" r:id="rId40"/>
    <p:sldId id="396" r:id="rId41"/>
    <p:sldId id="381" r:id="rId42"/>
    <p:sldId id="411" r:id="rId43"/>
    <p:sldId id="302" r:id="rId44"/>
    <p:sldId id="303" r:id="rId45"/>
    <p:sldId id="304" r:id="rId46"/>
    <p:sldId id="305" r:id="rId47"/>
    <p:sldId id="306" r:id="rId48"/>
    <p:sldId id="307" r:id="rId49"/>
    <p:sldId id="308" r:id="rId50"/>
    <p:sldId id="313" r:id="rId51"/>
    <p:sldId id="331" r:id="rId52"/>
    <p:sldId id="283" r:id="rId53"/>
    <p:sldId id="309" r:id="rId54"/>
    <p:sldId id="310" r:id="rId55"/>
    <p:sldId id="311" r:id="rId56"/>
    <p:sldId id="385" r:id="rId57"/>
    <p:sldId id="288" r:id="rId58"/>
    <p:sldId id="289" r:id="rId59"/>
    <p:sldId id="290" r:id="rId60"/>
    <p:sldId id="291" r:id="rId61"/>
    <p:sldId id="294" r:id="rId62"/>
    <p:sldId id="295" r:id="rId63"/>
    <p:sldId id="296" r:id="rId64"/>
    <p:sldId id="297" r:id="rId65"/>
    <p:sldId id="298" r:id="rId66"/>
    <p:sldId id="332" r:id="rId67"/>
    <p:sldId id="333" r:id="rId68"/>
  </p:sldIdLst>
  <p:sldSz cx="9144000" cy="6858000" type="screen4x3"/>
  <p:notesSz cx="6858000" cy="9144000"/>
  <p:defaultTextStyle>
    <a:defPPr marL="0" marR="0" indent="0" algn="l" defTabSz="4572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9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41076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114300" algn="ctr" defTabSz="41076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228600" algn="ctr" defTabSz="41076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342900" algn="ctr" defTabSz="41076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457200" algn="ctr" defTabSz="41076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571500" algn="ctr" defTabSz="41076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685800" algn="ctr" defTabSz="41076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800100" algn="ctr" defTabSz="41076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914400" algn="ctr" defTabSz="41076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анкратьева Мария Евгеньевна" initials="ПМЕ" lastIdx="7" clrIdx="0">
    <p:extLst>
      <p:ext uri="{19B8F6BF-5375-455C-9EA6-DF929625EA0E}">
        <p15:presenceInfo xmlns="" xmlns:p15="http://schemas.microsoft.com/office/powerpoint/2012/main" userId="S-1-5-21-4226584364-21557989-1436132917-1319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517D21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21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" Type="http://schemas.openxmlformats.org/officeDocument/2006/relationships/slide" Target="slides/slide5.xml"/><Relationship Id="rId71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2-18T12:30:03.367" idx="1">
    <p:pos x="10" y="10"/>
    <p:text>Наезд на конкурентов. Мы не можем так делать</p:text>
    <p:extLst>
      <p:ext uri="{C676402C-5697-4E1C-873F-D02D1690AC5C}">
        <p15:threadingInfo xmlns="" xmlns:p15="http://schemas.microsoft.com/office/powerpoint/2012/main" timeZoneBias="-18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CB2E6DA-265A-4727-A2D0-56DB9C3FD24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AB16F3B-835E-4978-A376-56029C9E791E}">
      <dgm:prSet phldrT="[Текст]"/>
      <dgm:spPr/>
      <dgm:t>
        <a:bodyPr/>
        <a:lstStyle/>
        <a:p>
          <a:r>
            <a:rPr lang="ru-RU" b="0" dirty="0"/>
            <a:t>1-4 классы:</a:t>
          </a:r>
        </a:p>
      </dgm:t>
    </dgm:pt>
    <dgm:pt modelId="{05E28CAC-6901-4D09-BB94-C5740B91668C}" type="parTrans" cxnId="{2440DF95-F1E1-4A3F-B01F-F8CA0ACCDBFF}">
      <dgm:prSet/>
      <dgm:spPr/>
      <dgm:t>
        <a:bodyPr/>
        <a:lstStyle/>
        <a:p>
          <a:endParaRPr lang="ru-RU"/>
        </a:p>
      </dgm:t>
    </dgm:pt>
    <dgm:pt modelId="{602E072C-CA55-4DC6-BE27-FFCA3CC6AAFE}" type="sibTrans" cxnId="{2440DF95-F1E1-4A3F-B01F-F8CA0ACCDBFF}">
      <dgm:prSet/>
      <dgm:spPr/>
      <dgm:t>
        <a:bodyPr/>
        <a:lstStyle/>
        <a:p>
          <a:endParaRPr lang="ru-RU"/>
        </a:p>
      </dgm:t>
    </dgm:pt>
    <dgm:pt modelId="{08F4F807-AD01-451F-BE38-6099B5047BF9}">
      <dgm:prSet phldrT="[Текст]"/>
      <dgm:spPr/>
      <dgm:t>
        <a:bodyPr/>
        <a:lstStyle/>
        <a:p>
          <a:r>
            <a:rPr lang="ru-RU" dirty="0"/>
            <a:t>практическое знакомство с </a:t>
          </a:r>
          <a:r>
            <a:rPr lang="ru-RU" b="1" dirty="0"/>
            <a:t>материальными технологиями прошлых эпох, с художественными промыслами народов России,</a:t>
          </a:r>
          <a:r>
            <a:rPr lang="ru-RU" dirty="0"/>
            <a:t> в том числе в интеграции с изобразительным искусством, технологиями быта. Применение ИКТ при изучении всех учебных предметов, включая набор текста, поиск информации в сети Интернет, компьютерный дизайн, анимацию, видеосъёмку, измерение и анализ массивов данных;</a:t>
          </a:r>
        </a:p>
      </dgm:t>
    </dgm:pt>
    <dgm:pt modelId="{1B373D2F-AD33-45A3-8BBA-C33D3700CB5A}" type="parTrans" cxnId="{CA1457E7-6EC4-45A1-87A4-4BD8B95AF318}">
      <dgm:prSet/>
      <dgm:spPr/>
      <dgm:t>
        <a:bodyPr/>
        <a:lstStyle/>
        <a:p>
          <a:endParaRPr lang="ru-RU"/>
        </a:p>
      </dgm:t>
    </dgm:pt>
    <dgm:pt modelId="{8A6C608B-5978-4823-866A-5D0870AECB0B}" type="sibTrans" cxnId="{CA1457E7-6EC4-45A1-87A4-4BD8B95AF318}">
      <dgm:prSet/>
      <dgm:spPr/>
      <dgm:t>
        <a:bodyPr/>
        <a:lstStyle/>
        <a:p>
          <a:endParaRPr lang="ru-RU"/>
        </a:p>
      </dgm:t>
    </dgm:pt>
    <dgm:pt modelId="{75D18DBF-15C2-4B88-BD3A-2F3C0065A3F5}">
      <dgm:prSet/>
      <dgm:spPr/>
      <dgm:t>
        <a:bodyPr/>
        <a:lstStyle/>
        <a:p>
          <a:r>
            <a:rPr lang="ru-RU"/>
            <a:t>освоение в рамках предметной области «Математика и информатика» основ программирования для виртуальных сред и моделей;</a:t>
          </a:r>
          <a:endParaRPr lang="ru-RU" dirty="0"/>
        </a:p>
      </dgm:t>
    </dgm:pt>
    <dgm:pt modelId="{8556A7D9-F2F1-452C-BC25-F6C610C42005}" type="parTrans" cxnId="{2504C093-CBB3-4B8E-9F6F-321CBF759FBB}">
      <dgm:prSet/>
      <dgm:spPr/>
      <dgm:t>
        <a:bodyPr/>
        <a:lstStyle/>
        <a:p>
          <a:endParaRPr lang="ru-RU"/>
        </a:p>
      </dgm:t>
    </dgm:pt>
    <dgm:pt modelId="{424EBE57-AB76-4EA1-B5CE-0079ACB27BD0}" type="sibTrans" cxnId="{2504C093-CBB3-4B8E-9F6F-321CBF759FBB}">
      <dgm:prSet/>
      <dgm:spPr/>
      <dgm:t>
        <a:bodyPr/>
        <a:lstStyle/>
        <a:p>
          <a:endParaRPr lang="ru-RU"/>
        </a:p>
      </dgm:t>
    </dgm:pt>
    <dgm:pt modelId="{95C814A1-0AAB-4F32-9E17-A8F0FD90ABD2}">
      <dgm:prSet/>
      <dgm:spPr/>
      <dgm:t>
        <a:bodyPr/>
        <a:lstStyle/>
        <a:p>
          <a:r>
            <a:rPr lang="ru-RU" dirty="0"/>
            <a:t>проектирование и изготовление самодельных приборов и устройств для проведения учебных исследований, сбора и анализа данных, в том числе компьютерного, при изучении учебного предмета «Окружающий мир»</a:t>
          </a:r>
          <a:r>
            <a:rPr lang="en-US" dirty="0"/>
            <a:t>.</a:t>
          </a:r>
          <a:endParaRPr lang="ru-RU" dirty="0"/>
        </a:p>
      </dgm:t>
    </dgm:pt>
    <dgm:pt modelId="{E80ED641-2ED8-4845-B7A7-B02598B984E3}" type="parTrans" cxnId="{5CCA59F5-ECB9-4055-AF82-2912F612AA27}">
      <dgm:prSet/>
      <dgm:spPr/>
      <dgm:t>
        <a:bodyPr/>
        <a:lstStyle/>
        <a:p>
          <a:endParaRPr lang="ru-RU"/>
        </a:p>
      </dgm:t>
    </dgm:pt>
    <dgm:pt modelId="{EC66C55B-6428-46B9-909C-0B15CBA0E0F5}" type="sibTrans" cxnId="{5CCA59F5-ECB9-4055-AF82-2912F612AA27}">
      <dgm:prSet/>
      <dgm:spPr/>
      <dgm:t>
        <a:bodyPr/>
        <a:lstStyle/>
        <a:p>
          <a:endParaRPr lang="ru-RU"/>
        </a:p>
      </dgm:t>
    </dgm:pt>
    <dgm:pt modelId="{BF70BDAC-798A-4F74-A2EE-A3FBD42BC97E}" type="pres">
      <dgm:prSet presAssocID="{1CB2E6DA-265A-4727-A2D0-56DB9C3FD24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00D92B7-71EC-44AA-81E3-6BF4F3A44706}" type="pres">
      <dgm:prSet presAssocID="{9AB16F3B-835E-4978-A376-56029C9E791E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31226E-F643-4A47-9377-03CBC6BBFB76}" type="pres">
      <dgm:prSet presAssocID="{9AB16F3B-835E-4978-A376-56029C9E791E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D39B097-8DEB-4DD2-837D-9518C8F73CFF}" type="presOf" srcId="{75D18DBF-15C2-4B88-BD3A-2F3C0065A3F5}" destId="{9931226E-F643-4A47-9377-03CBC6BBFB76}" srcOrd="0" destOrd="1" presId="urn:microsoft.com/office/officeart/2005/8/layout/vList2"/>
    <dgm:cxn modelId="{D71EBF4B-EA82-468A-AE66-475E4EC8E0B0}" type="presOf" srcId="{95C814A1-0AAB-4F32-9E17-A8F0FD90ABD2}" destId="{9931226E-F643-4A47-9377-03CBC6BBFB76}" srcOrd="0" destOrd="2" presId="urn:microsoft.com/office/officeart/2005/8/layout/vList2"/>
    <dgm:cxn modelId="{5CCA59F5-ECB9-4055-AF82-2912F612AA27}" srcId="{9AB16F3B-835E-4978-A376-56029C9E791E}" destId="{95C814A1-0AAB-4F32-9E17-A8F0FD90ABD2}" srcOrd="2" destOrd="0" parTransId="{E80ED641-2ED8-4845-B7A7-B02598B984E3}" sibTransId="{EC66C55B-6428-46B9-909C-0B15CBA0E0F5}"/>
    <dgm:cxn modelId="{CA1457E7-6EC4-45A1-87A4-4BD8B95AF318}" srcId="{9AB16F3B-835E-4978-A376-56029C9E791E}" destId="{08F4F807-AD01-451F-BE38-6099B5047BF9}" srcOrd="0" destOrd="0" parTransId="{1B373D2F-AD33-45A3-8BBA-C33D3700CB5A}" sibTransId="{8A6C608B-5978-4823-866A-5D0870AECB0B}"/>
    <dgm:cxn modelId="{2504C093-CBB3-4B8E-9F6F-321CBF759FBB}" srcId="{9AB16F3B-835E-4978-A376-56029C9E791E}" destId="{75D18DBF-15C2-4B88-BD3A-2F3C0065A3F5}" srcOrd="1" destOrd="0" parTransId="{8556A7D9-F2F1-452C-BC25-F6C610C42005}" sibTransId="{424EBE57-AB76-4EA1-B5CE-0079ACB27BD0}"/>
    <dgm:cxn modelId="{00180341-BBF5-44DE-8CB3-9651305C273B}" type="presOf" srcId="{08F4F807-AD01-451F-BE38-6099B5047BF9}" destId="{9931226E-F643-4A47-9377-03CBC6BBFB76}" srcOrd="0" destOrd="0" presId="urn:microsoft.com/office/officeart/2005/8/layout/vList2"/>
    <dgm:cxn modelId="{2440DF95-F1E1-4A3F-B01F-F8CA0ACCDBFF}" srcId="{1CB2E6DA-265A-4727-A2D0-56DB9C3FD242}" destId="{9AB16F3B-835E-4978-A376-56029C9E791E}" srcOrd="0" destOrd="0" parTransId="{05E28CAC-6901-4D09-BB94-C5740B91668C}" sibTransId="{602E072C-CA55-4DC6-BE27-FFCA3CC6AAFE}"/>
    <dgm:cxn modelId="{C7864290-2A29-47F0-AC57-F1D1781B1C35}" type="presOf" srcId="{9AB16F3B-835E-4978-A376-56029C9E791E}" destId="{D00D92B7-71EC-44AA-81E3-6BF4F3A44706}" srcOrd="0" destOrd="0" presId="urn:microsoft.com/office/officeart/2005/8/layout/vList2"/>
    <dgm:cxn modelId="{11487410-BE4D-447E-887B-9E7A0D69EF32}" type="presOf" srcId="{1CB2E6DA-265A-4727-A2D0-56DB9C3FD242}" destId="{BF70BDAC-798A-4F74-A2EE-A3FBD42BC97E}" srcOrd="0" destOrd="0" presId="urn:microsoft.com/office/officeart/2005/8/layout/vList2"/>
    <dgm:cxn modelId="{29B2F974-A5A1-44B5-A757-BB2319FFB868}" type="presParOf" srcId="{BF70BDAC-798A-4F74-A2EE-A3FBD42BC97E}" destId="{D00D92B7-71EC-44AA-81E3-6BF4F3A44706}" srcOrd="0" destOrd="0" presId="urn:microsoft.com/office/officeart/2005/8/layout/vList2"/>
    <dgm:cxn modelId="{D67D658F-4034-46B9-A618-8C5931D7442D}" type="presParOf" srcId="{BF70BDAC-798A-4F74-A2EE-A3FBD42BC97E}" destId="{9931226E-F643-4A47-9377-03CBC6BBFB76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CB2E6DA-265A-4727-A2D0-56DB9C3FD24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AB16F3B-835E-4978-A376-56029C9E791E}">
      <dgm:prSet phldrT="[Текст]"/>
      <dgm:spPr/>
      <dgm:t>
        <a:bodyPr/>
        <a:lstStyle/>
        <a:p>
          <a:r>
            <a:rPr lang="ru-RU" b="0" dirty="0"/>
            <a:t>5-9 классы:</a:t>
          </a:r>
        </a:p>
      </dgm:t>
    </dgm:pt>
    <dgm:pt modelId="{05E28CAC-6901-4D09-BB94-C5740B91668C}" type="parTrans" cxnId="{2440DF95-F1E1-4A3F-B01F-F8CA0ACCDBFF}">
      <dgm:prSet/>
      <dgm:spPr/>
      <dgm:t>
        <a:bodyPr/>
        <a:lstStyle/>
        <a:p>
          <a:endParaRPr lang="ru-RU"/>
        </a:p>
      </dgm:t>
    </dgm:pt>
    <dgm:pt modelId="{602E072C-CA55-4DC6-BE27-FFCA3CC6AAFE}" type="sibTrans" cxnId="{2440DF95-F1E1-4A3F-B01F-F8CA0ACCDBFF}">
      <dgm:prSet/>
      <dgm:spPr/>
      <dgm:t>
        <a:bodyPr/>
        <a:lstStyle/>
        <a:p>
          <a:endParaRPr lang="ru-RU"/>
        </a:p>
      </dgm:t>
    </dgm:pt>
    <dgm:pt modelId="{08F4F807-AD01-451F-BE38-6099B5047BF9}">
      <dgm:prSet phldrT="[Текст]"/>
      <dgm:spPr/>
      <dgm:t>
        <a:bodyPr/>
        <a:lstStyle/>
        <a:p>
          <a:r>
            <a:rPr lang="ru-RU" b="0" dirty="0"/>
            <a:t>освоение рукотворного мира в форме его воссоздания, понимания </a:t>
          </a:r>
          <a:br>
            <a:rPr lang="ru-RU" b="0" dirty="0"/>
          </a:br>
          <a:r>
            <a:rPr lang="ru-RU" b="0" dirty="0"/>
            <a:t>его функционирования и возникающих проблем, в первую очередь, через создание </a:t>
          </a:r>
          <a:br>
            <a:rPr lang="ru-RU" b="0" dirty="0"/>
          </a:br>
          <a:r>
            <a:rPr lang="ru-RU" b="0" dirty="0"/>
            <a:t>и использование учебных моделей (реальных и виртуальных), которое стимулирует интерес и облегчает освоение других предметов;</a:t>
          </a:r>
        </a:p>
      </dgm:t>
    </dgm:pt>
    <dgm:pt modelId="{1B373D2F-AD33-45A3-8BBA-C33D3700CB5A}" type="parTrans" cxnId="{CA1457E7-6EC4-45A1-87A4-4BD8B95AF318}">
      <dgm:prSet/>
      <dgm:spPr/>
      <dgm:t>
        <a:bodyPr/>
        <a:lstStyle/>
        <a:p>
          <a:endParaRPr lang="ru-RU"/>
        </a:p>
      </dgm:t>
    </dgm:pt>
    <dgm:pt modelId="{8A6C608B-5978-4823-866A-5D0870AECB0B}" type="sibTrans" cxnId="{CA1457E7-6EC4-45A1-87A4-4BD8B95AF318}">
      <dgm:prSet/>
      <dgm:spPr/>
      <dgm:t>
        <a:bodyPr/>
        <a:lstStyle/>
        <a:p>
          <a:endParaRPr lang="ru-RU"/>
        </a:p>
      </dgm:t>
    </dgm:pt>
    <dgm:pt modelId="{1EDA1B2C-E825-496D-A766-E1A1AE623CF4}">
      <dgm:prSet/>
      <dgm:spPr/>
      <dgm:t>
        <a:bodyPr/>
        <a:lstStyle/>
        <a:p>
          <a:r>
            <a:rPr lang="ru-RU" b="0" dirty="0"/>
            <a:t>изготовление объектов, знакомящее с профессиональными компетенциями и практиками; ежегодное практическое знакомство с 3-4 видами профессиональной деятельности из разных сфер (с использованием современных технологий) и более углублённо – с одним видом деятельности через </a:t>
          </a:r>
          <a:r>
            <a:rPr lang="ru-RU" b="1" dirty="0">
              <a:solidFill>
                <a:srgbClr val="FF0000"/>
              </a:solidFill>
            </a:rPr>
            <a:t>интеграцию с практиками, реализованными в движении </a:t>
          </a:r>
          <a:r>
            <a:rPr lang="en-US" b="1" dirty="0" err="1">
              <a:solidFill>
                <a:srgbClr val="FF0000"/>
              </a:solidFill>
            </a:rPr>
            <a:t>WorldSkills</a:t>
          </a:r>
          <a:r>
            <a:rPr lang="ru-RU" b="1" dirty="0">
              <a:solidFill>
                <a:srgbClr val="FF0000"/>
              </a:solidFill>
            </a:rPr>
            <a:t>;</a:t>
          </a:r>
        </a:p>
      </dgm:t>
    </dgm:pt>
    <dgm:pt modelId="{06F9CF1C-A2F6-4F1F-9A04-11E3B3A0A9BF}" type="parTrans" cxnId="{5D5C14AC-5A98-48F5-B775-D87F300DDD05}">
      <dgm:prSet/>
      <dgm:spPr/>
      <dgm:t>
        <a:bodyPr/>
        <a:lstStyle/>
        <a:p>
          <a:endParaRPr lang="ru-RU"/>
        </a:p>
      </dgm:t>
    </dgm:pt>
    <dgm:pt modelId="{0080F62B-DAC4-43CC-9359-FA860D3CB458}" type="sibTrans" cxnId="{5D5C14AC-5A98-48F5-B775-D87F300DDD05}">
      <dgm:prSet/>
      <dgm:spPr/>
      <dgm:t>
        <a:bodyPr/>
        <a:lstStyle/>
        <a:p>
          <a:endParaRPr lang="ru-RU"/>
        </a:p>
      </dgm:t>
    </dgm:pt>
    <dgm:pt modelId="{40A9309E-0ED8-43B0-B9D9-AEB7B8E13160}">
      <dgm:prSet/>
      <dgm:spPr/>
      <dgm:t>
        <a:bodyPr/>
        <a:lstStyle/>
        <a:p>
          <a:r>
            <a:rPr lang="ru-RU" b="0" dirty="0"/>
            <a:t>приобретение практических умений и опыта, необходимых для разумной организации собственной жизни;</a:t>
          </a:r>
        </a:p>
      </dgm:t>
    </dgm:pt>
    <dgm:pt modelId="{C2286B18-A089-4223-8B5F-35D85F71861A}" type="parTrans" cxnId="{A4FF8451-3ACE-4B0F-969E-D59B4AF7DD50}">
      <dgm:prSet/>
      <dgm:spPr/>
      <dgm:t>
        <a:bodyPr/>
        <a:lstStyle/>
        <a:p>
          <a:endParaRPr lang="ru-RU"/>
        </a:p>
      </dgm:t>
    </dgm:pt>
    <dgm:pt modelId="{047DF29A-F162-4150-A912-F32BEF2BC937}" type="sibTrans" cxnId="{A4FF8451-3ACE-4B0F-969E-D59B4AF7DD50}">
      <dgm:prSet/>
      <dgm:spPr/>
      <dgm:t>
        <a:bodyPr/>
        <a:lstStyle/>
        <a:p>
          <a:endParaRPr lang="ru-RU"/>
        </a:p>
      </dgm:t>
    </dgm:pt>
    <dgm:pt modelId="{E798FA85-8F10-4A85-AB75-5D35614EEBD9}">
      <dgm:prSet/>
      <dgm:spPr/>
      <dgm:t>
        <a:bodyPr/>
        <a:lstStyle/>
        <a:p>
          <a:r>
            <a:rPr lang="ru-RU" b="0" dirty="0"/>
            <a:t>формирование универсальных учебных действий: освоение проектной деятельности как способа преобразования реальности в соответствии с поставленной целью по схеме цикла дизайн-процесса и жизненного цикла продукта; изобретение, поиск принципиально новых для обучающегося решений;</a:t>
          </a:r>
        </a:p>
      </dgm:t>
    </dgm:pt>
    <dgm:pt modelId="{803697B7-EBDF-4AD8-BCCA-B83D7659BECD}" type="parTrans" cxnId="{590AAE56-0839-424F-9F13-97861299623E}">
      <dgm:prSet/>
      <dgm:spPr/>
      <dgm:t>
        <a:bodyPr/>
        <a:lstStyle/>
        <a:p>
          <a:endParaRPr lang="ru-RU"/>
        </a:p>
      </dgm:t>
    </dgm:pt>
    <dgm:pt modelId="{D627C26D-E04E-4598-B237-6D89822CAF74}" type="sibTrans" cxnId="{590AAE56-0839-424F-9F13-97861299623E}">
      <dgm:prSet/>
      <dgm:spPr/>
      <dgm:t>
        <a:bodyPr/>
        <a:lstStyle/>
        <a:p>
          <a:endParaRPr lang="ru-RU"/>
        </a:p>
      </dgm:t>
    </dgm:pt>
    <dgm:pt modelId="{C6BF9C61-F7C1-42D4-927B-C07489F80A75}">
      <dgm:prSet/>
      <dgm:spPr/>
      <dgm:t>
        <a:bodyPr/>
        <a:lstStyle/>
        <a:p>
          <a:r>
            <a:rPr lang="ru-RU" b="0" dirty="0"/>
            <a:t>формирование ключевых компетентностей: информационной, коммуникативной, навыков командной работы и сотрудничества; инициативности, гибкости мышления, предприимчивости, самоорганизации;</a:t>
          </a:r>
        </a:p>
      </dgm:t>
    </dgm:pt>
    <dgm:pt modelId="{925F3DAB-F837-41DB-99F2-FC30EA0B375C}" type="parTrans" cxnId="{89C3B949-41C3-43F8-AEB7-7D391EBDA3C3}">
      <dgm:prSet/>
      <dgm:spPr/>
      <dgm:t>
        <a:bodyPr/>
        <a:lstStyle/>
        <a:p>
          <a:endParaRPr lang="ru-RU"/>
        </a:p>
      </dgm:t>
    </dgm:pt>
    <dgm:pt modelId="{57E2B54B-37A9-436B-BEB3-6D303BFF1256}" type="sibTrans" cxnId="{89C3B949-41C3-43F8-AEB7-7D391EBDA3C3}">
      <dgm:prSet/>
      <dgm:spPr/>
      <dgm:t>
        <a:bodyPr/>
        <a:lstStyle/>
        <a:p>
          <a:endParaRPr lang="ru-RU"/>
        </a:p>
      </dgm:t>
    </dgm:pt>
    <dgm:pt modelId="{36CE5F26-3157-4CF1-A3CD-20D819DE477C}">
      <dgm:prSet/>
      <dgm:spPr/>
      <dgm:t>
        <a:bodyPr/>
        <a:lstStyle/>
        <a:p>
          <a:r>
            <a:rPr lang="ru-RU" b="0" dirty="0"/>
            <a:t>знакомство с гуманитарными и материальными технологиями </a:t>
          </a:r>
          <a:br>
            <a:rPr lang="ru-RU" b="0" dirty="0"/>
          </a:br>
          <a:r>
            <a:rPr lang="ru-RU" b="0" dirty="0"/>
            <a:t>в реальной экономике территории проживания обучающихся, с миром профессий </a:t>
          </a:r>
          <a:br>
            <a:rPr lang="ru-RU" b="0" dirty="0"/>
          </a:br>
          <a:r>
            <a:rPr lang="ru-RU" b="0" dirty="0"/>
            <a:t>и организацией рынков труда.</a:t>
          </a:r>
        </a:p>
      </dgm:t>
    </dgm:pt>
    <dgm:pt modelId="{803AD802-809A-41D3-95AD-D45647014FC7}" type="parTrans" cxnId="{880601E3-9852-4519-8FB0-BC6FDCAD6BB2}">
      <dgm:prSet/>
      <dgm:spPr/>
      <dgm:t>
        <a:bodyPr/>
        <a:lstStyle/>
        <a:p>
          <a:endParaRPr lang="ru-RU"/>
        </a:p>
      </dgm:t>
    </dgm:pt>
    <dgm:pt modelId="{A3CBC1C2-20EA-4CA8-B589-CA31B42F246B}" type="sibTrans" cxnId="{880601E3-9852-4519-8FB0-BC6FDCAD6BB2}">
      <dgm:prSet/>
      <dgm:spPr/>
      <dgm:t>
        <a:bodyPr/>
        <a:lstStyle/>
        <a:p>
          <a:endParaRPr lang="ru-RU"/>
        </a:p>
      </dgm:t>
    </dgm:pt>
    <dgm:pt modelId="{BF70BDAC-798A-4F74-A2EE-A3FBD42BC97E}" type="pres">
      <dgm:prSet presAssocID="{1CB2E6DA-265A-4727-A2D0-56DB9C3FD24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00D92B7-71EC-44AA-81E3-6BF4F3A44706}" type="pres">
      <dgm:prSet presAssocID="{9AB16F3B-835E-4978-A376-56029C9E791E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31226E-F643-4A47-9377-03CBC6BBFB76}" type="pres">
      <dgm:prSet presAssocID="{9AB16F3B-835E-4978-A376-56029C9E791E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80601E3-9852-4519-8FB0-BC6FDCAD6BB2}" srcId="{9AB16F3B-835E-4978-A376-56029C9E791E}" destId="{36CE5F26-3157-4CF1-A3CD-20D819DE477C}" srcOrd="5" destOrd="0" parTransId="{803AD802-809A-41D3-95AD-D45647014FC7}" sibTransId="{A3CBC1C2-20EA-4CA8-B589-CA31B42F246B}"/>
    <dgm:cxn modelId="{4B0C1FA6-BFD6-4A42-8BDE-D87161412E5B}" type="presOf" srcId="{40A9309E-0ED8-43B0-B9D9-AEB7B8E13160}" destId="{9931226E-F643-4A47-9377-03CBC6BBFB76}" srcOrd="0" destOrd="2" presId="urn:microsoft.com/office/officeart/2005/8/layout/vList2"/>
    <dgm:cxn modelId="{A4FF8451-3ACE-4B0F-969E-D59B4AF7DD50}" srcId="{9AB16F3B-835E-4978-A376-56029C9E791E}" destId="{40A9309E-0ED8-43B0-B9D9-AEB7B8E13160}" srcOrd="2" destOrd="0" parTransId="{C2286B18-A089-4223-8B5F-35D85F71861A}" sibTransId="{047DF29A-F162-4150-A912-F32BEF2BC937}"/>
    <dgm:cxn modelId="{5D5C14AC-5A98-48F5-B775-D87F300DDD05}" srcId="{9AB16F3B-835E-4978-A376-56029C9E791E}" destId="{1EDA1B2C-E825-496D-A766-E1A1AE623CF4}" srcOrd="1" destOrd="0" parTransId="{06F9CF1C-A2F6-4F1F-9A04-11E3B3A0A9BF}" sibTransId="{0080F62B-DAC4-43CC-9359-FA860D3CB458}"/>
    <dgm:cxn modelId="{E450C554-A82D-4580-9C4F-FBA47856181E}" type="presOf" srcId="{E798FA85-8F10-4A85-AB75-5D35614EEBD9}" destId="{9931226E-F643-4A47-9377-03CBC6BBFB76}" srcOrd="0" destOrd="3" presId="urn:microsoft.com/office/officeart/2005/8/layout/vList2"/>
    <dgm:cxn modelId="{B37AE53B-8320-4033-9C16-6D0902A56656}" type="presOf" srcId="{1EDA1B2C-E825-496D-A766-E1A1AE623CF4}" destId="{9931226E-F643-4A47-9377-03CBC6BBFB76}" srcOrd="0" destOrd="1" presId="urn:microsoft.com/office/officeart/2005/8/layout/vList2"/>
    <dgm:cxn modelId="{CA1457E7-6EC4-45A1-87A4-4BD8B95AF318}" srcId="{9AB16F3B-835E-4978-A376-56029C9E791E}" destId="{08F4F807-AD01-451F-BE38-6099B5047BF9}" srcOrd="0" destOrd="0" parTransId="{1B373D2F-AD33-45A3-8BBA-C33D3700CB5A}" sibTransId="{8A6C608B-5978-4823-866A-5D0870AECB0B}"/>
    <dgm:cxn modelId="{89C3B949-41C3-43F8-AEB7-7D391EBDA3C3}" srcId="{9AB16F3B-835E-4978-A376-56029C9E791E}" destId="{C6BF9C61-F7C1-42D4-927B-C07489F80A75}" srcOrd="4" destOrd="0" parTransId="{925F3DAB-F837-41DB-99F2-FC30EA0B375C}" sibTransId="{57E2B54B-37A9-436B-BEB3-6D303BFF1256}"/>
    <dgm:cxn modelId="{D1AFF5F5-A8DB-40AE-8591-1359E4A56909}" type="presOf" srcId="{C6BF9C61-F7C1-42D4-927B-C07489F80A75}" destId="{9931226E-F643-4A47-9377-03CBC6BBFB76}" srcOrd="0" destOrd="4" presId="urn:microsoft.com/office/officeart/2005/8/layout/vList2"/>
    <dgm:cxn modelId="{88A82EA5-9621-4F51-9304-54F7BDE7F793}" type="presOf" srcId="{36CE5F26-3157-4CF1-A3CD-20D819DE477C}" destId="{9931226E-F643-4A47-9377-03CBC6BBFB76}" srcOrd="0" destOrd="5" presId="urn:microsoft.com/office/officeart/2005/8/layout/vList2"/>
    <dgm:cxn modelId="{00180341-BBF5-44DE-8CB3-9651305C273B}" type="presOf" srcId="{08F4F807-AD01-451F-BE38-6099B5047BF9}" destId="{9931226E-F643-4A47-9377-03CBC6BBFB76}" srcOrd="0" destOrd="0" presId="urn:microsoft.com/office/officeart/2005/8/layout/vList2"/>
    <dgm:cxn modelId="{590AAE56-0839-424F-9F13-97861299623E}" srcId="{9AB16F3B-835E-4978-A376-56029C9E791E}" destId="{E798FA85-8F10-4A85-AB75-5D35614EEBD9}" srcOrd="3" destOrd="0" parTransId="{803697B7-EBDF-4AD8-BCCA-B83D7659BECD}" sibTransId="{D627C26D-E04E-4598-B237-6D89822CAF74}"/>
    <dgm:cxn modelId="{2440DF95-F1E1-4A3F-B01F-F8CA0ACCDBFF}" srcId="{1CB2E6DA-265A-4727-A2D0-56DB9C3FD242}" destId="{9AB16F3B-835E-4978-A376-56029C9E791E}" srcOrd="0" destOrd="0" parTransId="{05E28CAC-6901-4D09-BB94-C5740B91668C}" sibTransId="{602E072C-CA55-4DC6-BE27-FFCA3CC6AAFE}"/>
    <dgm:cxn modelId="{C7864290-2A29-47F0-AC57-F1D1781B1C35}" type="presOf" srcId="{9AB16F3B-835E-4978-A376-56029C9E791E}" destId="{D00D92B7-71EC-44AA-81E3-6BF4F3A44706}" srcOrd="0" destOrd="0" presId="urn:microsoft.com/office/officeart/2005/8/layout/vList2"/>
    <dgm:cxn modelId="{11487410-BE4D-447E-887B-9E7A0D69EF32}" type="presOf" srcId="{1CB2E6DA-265A-4727-A2D0-56DB9C3FD242}" destId="{BF70BDAC-798A-4F74-A2EE-A3FBD42BC97E}" srcOrd="0" destOrd="0" presId="urn:microsoft.com/office/officeart/2005/8/layout/vList2"/>
    <dgm:cxn modelId="{29B2F974-A5A1-44B5-A757-BB2319FFB868}" type="presParOf" srcId="{BF70BDAC-798A-4F74-A2EE-A3FBD42BC97E}" destId="{D00D92B7-71EC-44AA-81E3-6BF4F3A44706}" srcOrd="0" destOrd="0" presId="urn:microsoft.com/office/officeart/2005/8/layout/vList2"/>
    <dgm:cxn modelId="{D67D658F-4034-46B9-A618-8C5931D7442D}" type="presParOf" srcId="{BF70BDAC-798A-4F74-A2EE-A3FBD42BC97E}" destId="{9931226E-F643-4A47-9377-03CBC6BBFB76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CB2E6DA-265A-4727-A2D0-56DB9C3FD24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AB16F3B-835E-4978-A376-56029C9E791E}">
      <dgm:prSet phldrT="[Текст]"/>
      <dgm:spPr/>
      <dgm:t>
        <a:bodyPr/>
        <a:lstStyle/>
        <a:p>
          <a:r>
            <a:rPr lang="en-US" b="0" dirty="0"/>
            <a:t>10-11</a:t>
          </a:r>
          <a:r>
            <a:rPr lang="ru-RU" b="0" dirty="0"/>
            <a:t> классы:</a:t>
          </a:r>
        </a:p>
      </dgm:t>
    </dgm:pt>
    <dgm:pt modelId="{05E28CAC-6901-4D09-BB94-C5740B91668C}" type="parTrans" cxnId="{2440DF95-F1E1-4A3F-B01F-F8CA0ACCDBFF}">
      <dgm:prSet/>
      <dgm:spPr/>
      <dgm:t>
        <a:bodyPr/>
        <a:lstStyle/>
        <a:p>
          <a:endParaRPr lang="ru-RU"/>
        </a:p>
      </dgm:t>
    </dgm:pt>
    <dgm:pt modelId="{602E072C-CA55-4DC6-BE27-FFCA3CC6AAFE}" type="sibTrans" cxnId="{2440DF95-F1E1-4A3F-B01F-F8CA0ACCDBFF}">
      <dgm:prSet/>
      <dgm:spPr/>
      <dgm:t>
        <a:bodyPr/>
        <a:lstStyle/>
        <a:p>
          <a:endParaRPr lang="ru-RU"/>
        </a:p>
      </dgm:t>
    </dgm:pt>
    <dgm:pt modelId="{08F4F807-AD01-451F-BE38-6099B5047BF9}">
      <dgm:prSet phldrT="[Текст]"/>
      <dgm:spPr/>
      <dgm:t>
        <a:bodyPr/>
        <a:lstStyle/>
        <a:p>
          <a:r>
            <a:rPr lang="ru-RU" dirty="0"/>
            <a:t>Обучающимся предоставляются возможности одновременно с получением среднего общего образования (возможно и раньше) </a:t>
          </a:r>
          <a:r>
            <a:rPr lang="ru-RU" b="1" dirty="0">
              <a:solidFill>
                <a:srgbClr val="FF0000"/>
              </a:solidFill>
            </a:rPr>
            <a:t>пройти профессиональное обучение, освоить отдельные модули среднего профессионального образования и высшего образования в соответствии с профилем обучения по выбранным ими профессиям, основы предпринимательства, </a:t>
          </a:r>
          <a:r>
            <a:rPr lang="ru-RU" dirty="0"/>
            <a:t>в том числе с использованием инфраструктуры образовательных организаций профессионального образования и высшего образования.</a:t>
          </a:r>
          <a:endParaRPr lang="ru-RU" b="0" dirty="0"/>
        </a:p>
      </dgm:t>
    </dgm:pt>
    <dgm:pt modelId="{1B373D2F-AD33-45A3-8BBA-C33D3700CB5A}" type="parTrans" cxnId="{CA1457E7-6EC4-45A1-87A4-4BD8B95AF318}">
      <dgm:prSet/>
      <dgm:spPr/>
      <dgm:t>
        <a:bodyPr/>
        <a:lstStyle/>
        <a:p>
          <a:endParaRPr lang="ru-RU"/>
        </a:p>
      </dgm:t>
    </dgm:pt>
    <dgm:pt modelId="{8A6C608B-5978-4823-866A-5D0870AECB0B}" type="sibTrans" cxnId="{CA1457E7-6EC4-45A1-87A4-4BD8B95AF318}">
      <dgm:prSet/>
      <dgm:spPr/>
      <dgm:t>
        <a:bodyPr/>
        <a:lstStyle/>
        <a:p>
          <a:endParaRPr lang="ru-RU"/>
        </a:p>
      </dgm:t>
    </dgm:pt>
    <dgm:pt modelId="{F79230E8-2C97-403E-A974-1DAF8810DA08}">
      <dgm:prSet/>
      <dgm:spPr/>
      <dgm:t>
        <a:bodyPr/>
        <a:lstStyle/>
        <a:p>
          <a:r>
            <a:rPr lang="ru-RU" dirty="0"/>
            <a:t>Одним из решений может стать разработка модулей на основе компетенций </a:t>
          </a:r>
          <a:r>
            <a:rPr lang="en-US" dirty="0" err="1"/>
            <a:t>WorldSkills</a:t>
          </a:r>
          <a:r>
            <a:rPr lang="ru-RU" dirty="0"/>
            <a:t> с учётом специфики и потребностей региона. Из большого разнообразия модулей для рабочей программы учебного предмета «Технология» могут быть выбраны те, которые наиболее востребованы и значимы для региона.</a:t>
          </a:r>
        </a:p>
      </dgm:t>
    </dgm:pt>
    <dgm:pt modelId="{BCD0C588-2B8E-42F4-B052-361A177744F0}" type="parTrans" cxnId="{07EE8A90-76F4-4EC2-9EAC-E49CCC4C0C70}">
      <dgm:prSet/>
      <dgm:spPr/>
      <dgm:t>
        <a:bodyPr/>
        <a:lstStyle/>
        <a:p>
          <a:endParaRPr lang="ru-RU"/>
        </a:p>
      </dgm:t>
    </dgm:pt>
    <dgm:pt modelId="{22887DB5-872B-4BB5-96D6-70DB585325BF}" type="sibTrans" cxnId="{07EE8A90-76F4-4EC2-9EAC-E49CCC4C0C70}">
      <dgm:prSet/>
      <dgm:spPr/>
      <dgm:t>
        <a:bodyPr/>
        <a:lstStyle/>
        <a:p>
          <a:endParaRPr lang="ru-RU"/>
        </a:p>
      </dgm:t>
    </dgm:pt>
    <dgm:pt modelId="{AA88BC8E-0AD2-4E5B-BD1B-4D09CE974A02}">
      <dgm:prSet/>
      <dgm:spPr/>
      <dgm:t>
        <a:bodyPr/>
        <a:lstStyle/>
        <a:p>
          <a:r>
            <a:rPr lang="ru-RU" dirty="0"/>
            <a:t>В партнёрстве с системой профессионального образования можно использовать практику демонстрационного экзамена, успешно применяемую в </a:t>
          </a:r>
          <a:r>
            <a:rPr lang="en-US" dirty="0" err="1"/>
            <a:t>WorldSkills</a:t>
          </a:r>
          <a:r>
            <a:rPr lang="ru-RU" dirty="0"/>
            <a:t>, при государственной итоговой аттестации по учебному предмету «Технология» (по выбору обучающихся).</a:t>
          </a:r>
        </a:p>
      </dgm:t>
    </dgm:pt>
    <dgm:pt modelId="{81AB98BA-E834-4931-8F22-2C6815AF9DEF}" type="parTrans" cxnId="{90C232E1-E665-4722-A5F1-8CE2C7AAAA90}">
      <dgm:prSet/>
      <dgm:spPr/>
      <dgm:t>
        <a:bodyPr/>
        <a:lstStyle/>
        <a:p>
          <a:endParaRPr lang="ru-RU"/>
        </a:p>
      </dgm:t>
    </dgm:pt>
    <dgm:pt modelId="{2005140A-D0D5-4531-B1C5-15767007BDFC}" type="sibTrans" cxnId="{90C232E1-E665-4722-A5F1-8CE2C7AAAA90}">
      <dgm:prSet/>
      <dgm:spPr/>
      <dgm:t>
        <a:bodyPr/>
        <a:lstStyle/>
        <a:p>
          <a:endParaRPr lang="ru-RU"/>
        </a:p>
      </dgm:t>
    </dgm:pt>
    <dgm:pt modelId="{BF70BDAC-798A-4F74-A2EE-A3FBD42BC97E}" type="pres">
      <dgm:prSet presAssocID="{1CB2E6DA-265A-4727-A2D0-56DB9C3FD24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00D92B7-71EC-44AA-81E3-6BF4F3A44706}" type="pres">
      <dgm:prSet presAssocID="{9AB16F3B-835E-4978-A376-56029C9E791E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31226E-F643-4A47-9377-03CBC6BBFB76}" type="pres">
      <dgm:prSet presAssocID="{9AB16F3B-835E-4978-A376-56029C9E791E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015F7AF-1E03-4CB6-918A-B6E48B653A6B}" type="presOf" srcId="{F79230E8-2C97-403E-A974-1DAF8810DA08}" destId="{9931226E-F643-4A47-9377-03CBC6BBFB76}" srcOrd="0" destOrd="1" presId="urn:microsoft.com/office/officeart/2005/8/layout/vList2"/>
    <dgm:cxn modelId="{90C232E1-E665-4722-A5F1-8CE2C7AAAA90}" srcId="{9AB16F3B-835E-4978-A376-56029C9E791E}" destId="{AA88BC8E-0AD2-4E5B-BD1B-4D09CE974A02}" srcOrd="2" destOrd="0" parTransId="{81AB98BA-E834-4931-8F22-2C6815AF9DEF}" sibTransId="{2005140A-D0D5-4531-B1C5-15767007BDFC}"/>
    <dgm:cxn modelId="{CA1457E7-6EC4-45A1-87A4-4BD8B95AF318}" srcId="{9AB16F3B-835E-4978-A376-56029C9E791E}" destId="{08F4F807-AD01-451F-BE38-6099B5047BF9}" srcOrd="0" destOrd="0" parTransId="{1B373D2F-AD33-45A3-8BBA-C33D3700CB5A}" sibTransId="{8A6C608B-5978-4823-866A-5D0870AECB0B}"/>
    <dgm:cxn modelId="{99D31243-0E3D-4592-83E7-A3D8EDBBC3E2}" type="presOf" srcId="{AA88BC8E-0AD2-4E5B-BD1B-4D09CE974A02}" destId="{9931226E-F643-4A47-9377-03CBC6BBFB76}" srcOrd="0" destOrd="2" presId="urn:microsoft.com/office/officeart/2005/8/layout/vList2"/>
    <dgm:cxn modelId="{07EE8A90-76F4-4EC2-9EAC-E49CCC4C0C70}" srcId="{9AB16F3B-835E-4978-A376-56029C9E791E}" destId="{F79230E8-2C97-403E-A974-1DAF8810DA08}" srcOrd="1" destOrd="0" parTransId="{BCD0C588-2B8E-42F4-B052-361A177744F0}" sibTransId="{22887DB5-872B-4BB5-96D6-70DB585325BF}"/>
    <dgm:cxn modelId="{00180341-BBF5-44DE-8CB3-9651305C273B}" type="presOf" srcId="{08F4F807-AD01-451F-BE38-6099B5047BF9}" destId="{9931226E-F643-4A47-9377-03CBC6BBFB76}" srcOrd="0" destOrd="0" presId="urn:microsoft.com/office/officeart/2005/8/layout/vList2"/>
    <dgm:cxn modelId="{2440DF95-F1E1-4A3F-B01F-F8CA0ACCDBFF}" srcId="{1CB2E6DA-265A-4727-A2D0-56DB9C3FD242}" destId="{9AB16F3B-835E-4978-A376-56029C9E791E}" srcOrd="0" destOrd="0" parTransId="{05E28CAC-6901-4D09-BB94-C5740B91668C}" sibTransId="{602E072C-CA55-4DC6-BE27-FFCA3CC6AAFE}"/>
    <dgm:cxn modelId="{C7864290-2A29-47F0-AC57-F1D1781B1C35}" type="presOf" srcId="{9AB16F3B-835E-4978-A376-56029C9E791E}" destId="{D00D92B7-71EC-44AA-81E3-6BF4F3A44706}" srcOrd="0" destOrd="0" presId="urn:microsoft.com/office/officeart/2005/8/layout/vList2"/>
    <dgm:cxn modelId="{11487410-BE4D-447E-887B-9E7A0D69EF32}" type="presOf" srcId="{1CB2E6DA-265A-4727-A2D0-56DB9C3FD242}" destId="{BF70BDAC-798A-4F74-A2EE-A3FBD42BC97E}" srcOrd="0" destOrd="0" presId="urn:microsoft.com/office/officeart/2005/8/layout/vList2"/>
    <dgm:cxn modelId="{29B2F974-A5A1-44B5-A757-BB2319FFB868}" type="presParOf" srcId="{BF70BDAC-798A-4F74-A2EE-A3FBD42BC97E}" destId="{D00D92B7-71EC-44AA-81E3-6BF4F3A44706}" srcOrd="0" destOrd="0" presId="urn:microsoft.com/office/officeart/2005/8/layout/vList2"/>
    <dgm:cxn modelId="{D67D658F-4034-46B9-A618-8C5931D7442D}" type="presParOf" srcId="{BF70BDAC-798A-4F74-A2EE-A3FBD42BC97E}" destId="{9931226E-F643-4A47-9377-03CBC6BBFB76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2E34952-52E2-4395-A8DD-CF70AF9D56A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3B1A545-D198-4736-8EEB-A48FD7177C69}">
      <dgm:prSet phldrT="[Текст]"/>
      <dgm:spPr/>
      <dgm:t>
        <a:bodyPr/>
        <a:lstStyle/>
        <a:p>
          <a:r>
            <a:rPr lang="ru-RU" dirty="0"/>
            <a:t>О программе </a:t>
          </a:r>
        </a:p>
      </dgm:t>
    </dgm:pt>
    <dgm:pt modelId="{BE6344AA-49DB-4ACA-8157-8A870A5FCC40}" type="parTrans" cxnId="{A908072C-0C27-4D3C-AB00-6492E6E4BBF4}">
      <dgm:prSet/>
      <dgm:spPr/>
      <dgm:t>
        <a:bodyPr/>
        <a:lstStyle/>
        <a:p>
          <a:endParaRPr lang="ru-RU"/>
        </a:p>
      </dgm:t>
    </dgm:pt>
    <dgm:pt modelId="{1506CDDB-960B-4A93-A8CE-CF0471BD0799}" type="sibTrans" cxnId="{A908072C-0C27-4D3C-AB00-6492E6E4BBF4}">
      <dgm:prSet/>
      <dgm:spPr/>
      <dgm:t>
        <a:bodyPr/>
        <a:lstStyle/>
        <a:p>
          <a:endParaRPr lang="ru-RU"/>
        </a:p>
      </dgm:t>
    </dgm:pt>
    <dgm:pt modelId="{7D423C10-7713-46D3-9D4E-9F870924346A}">
      <dgm:prSet phldrT="[Текст]"/>
      <dgm:spPr/>
      <dgm:t>
        <a:bodyPr/>
        <a:lstStyle/>
        <a:p>
          <a:r>
            <a:rPr lang="ru-RU" dirty="0"/>
            <a:t>Программа ранней профориентации и основ профессиональной подготовки школьников </a:t>
          </a:r>
          <a:r>
            <a:rPr lang="ru-RU" dirty="0" err="1"/>
            <a:t>JuniorSkills</a:t>
          </a:r>
          <a:r>
            <a:rPr lang="ru-RU" dirty="0"/>
            <a:t> была инициирована в 2014 году Фондом Олега Дерипаска «Вольное Дело» в партнёрстве с </a:t>
          </a:r>
          <a:r>
            <a:rPr lang="ru-RU" dirty="0" err="1"/>
            <a:t>WorldSkills</a:t>
          </a:r>
          <a:r>
            <a:rPr lang="ru-RU" dirty="0"/>
            <a:t> Россия при поддержке Агентства стратегических инициатив, Министерства промышленности и торговли РФ, Министерства образования и науки РФ.</a:t>
          </a:r>
        </a:p>
      </dgm:t>
    </dgm:pt>
    <dgm:pt modelId="{715FB83D-D26D-4101-9BCC-697A382624B3}" type="parTrans" cxnId="{DDC798E1-30AD-4835-A6B3-860153ADC6D3}">
      <dgm:prSet/>
      <dgm:spPr/>
      <dgm:t>
        <a:bodyPr/>
        <a:lstStyle/>
        <a:p>
          <a:endParaRPr lang="ru-RU"/>
        </a:p>
      </dgm:t>
    </dgm:pt>
    <dgm:pt modelId="{C250F570-9565-48E1-B464-BEC5B1037492}" type="sibTrans" cxnId="{DDC798E1-30AD-4835-A6B3-860153ADC6D3}">
      <dgm:prSet/>
      <dgm:spPr/>
      <dgm:t>
        <a:bodyPr/>
        <a:lstStyle/>
        <a:p>
          <a:endParaRPr lang="ru-RU"/>
        </a:p>
      </dgm:t>
    </dgm:pt>
    <dgm:pt modelId="{18CF8673-E875-452A-A62F-35DDCA3D16CA}">
      <dgm:prSet phldrT="[Текст]"/>
      <dgm:spPr/>
      <dgm:t>
        <a:bodyPr/>
        <a:lstStyle/>
        <a:p>
          <a:r>
            <a:rPr lang="ru-RU" dirty="0"/>
            <a:t>Видение:</a:t>
          </a:r>
        </a:p>
      </dgm:t>
    </dgm:pt>
    <dgm:pt modelId="{DB41F6C9-8CD6-40D4-A421-726314D4FCD4}" type="parTrans" cxnId="{148D9FFF-4C83-40B2-8426-5AA9C4388C8F}">
      <dgm:prSet/>
      <dgm:spPr/>
      <dgm:t>
        <a:bodyPr/>
        <a:lstStyle/>
        <a:p>
          <a:endParaRPr lang="ru-RU"/>
        </a:p>
      </dgm:t>
    </dgm:pt>
    <dgm:pt modelId="{7ECEA30D-8753-4838-BD19-0874D029D4A8}" type="sibTrans" cxnId="{148D9FFF-4C83-40B2-8426-5AA9C4388C8F}">
      <dgm:prSet/>
      <dgm:spPr/>
      <dgm:t>
        <a:bodyPr/>
        <a:lstStyle/>
        <a:p>
          <a:endParaRPr lang="ru-RU"/>
        </a:p>
      </dgm:t>
    </dgm:pt>
    <dgm:pt modelId="{EB950CA0-AAA3-4481-9F58-EBDB1CE216A0}">
      <dgm:prSet phldrT="[Текст]"/>
      <dgm:spPr/>
      <dgm:t>
        <a:bodyPr/>
        <a:lstStyle/>
        <a:p>
          <a:r>
            <a:rPr lang="ru-RU" dirty="0"/>
            <a:t>Каждый школьник имеет возможность попробовать себя в разных профессиях и сферах, в </a:t>
          </a:r>
          <a:r>
            <a:rPr lang="ru-RU" dirty="0" err="1"/>
            <a:t>т.ч</a:t>
          </a:r>
          <a:r>
            <a:rPr lang="ru-RU" dirty="0"/>
            <a:t>. профессиях будущего, обучаясь у профессионалов; а также углублённо освоить и даже получить к окончанию школы профессию.</a:t>
          </a:r>
        </a:p>
      </dgm:t>
    </dgm:pt>
    <dgm:pt modelId="{DB2DC895-F963-4DC6-B0EE-AC44B216313D}" type="parTrans" cxnId="{A374C450-7BE4-488A-A063-81F1546C27A6}">
      <dgm:prSet/>
      <dgm:spPr/>
      <dgm:t>
        <a:bodyPr/>
        <a:lstStyle/>
        <a:p>
          <a:endParaRPr lang="ru-RU"/>
        </a:p>
      </dgm:t>
    </dgm:pt>
    <dgm:pt modelId="{FB56305B-6198-4318-A352-D86FC4565A28}" type="sibTrans" cxnId="{A374C450-7BE4-488A-A063-81F1546C27A6}">
      <dgm:prSet/>
      <dgm:spPr/>
      <dgm:t>
        <a:bodyPr/>
        <a:lstStyle/>
        <a:p>
          <a:endParaRPr lang="ru-RU"/>
        </a:p>
      </dgm:t>
    </dgm:pt>
    <dgm:pt modelId="{D3D9C5CA-8702-4685-8700-C26F1F8947D0}">
      <dgm:prSet/>
      <dgm:spPr/>
      <dgm:t>
        <a:bodyPr/>
        <a:lstStyle/>
        <a:p>
          <a:r>
            <a:rPr lang="ru-RU"/>
            <a:t>Цели программы:</a:t>
          </a:r>
        </a:p>
      </dgm:t>
    </dgm:pt>
    <dgm:pt modelId="{4BDD0859-2E36-4427-84CC-746416FCCE81}" type="parTrans" cxnId="{C79A9381-FC93-41CA-B724-A9F64C30F81F}">
      <dgm:prSet/>
      <dgm:spPr/>
      <dgm:t>
        <a:bodyPr/>
        <a:lstStyle/>
        <a:p>
          <a:endParaRPr lang="ru-RU"/>
        </a:p>
      </dgm:t>
    </dgm:pt>
    <dgm:pt modelId="{32381801-729A-4DA6-94DB-1D3DCC0198FA}" type="sibTrans" cxnId="{C79A9381-FC93-41CA-B724-A9F64C30F81F}">
      <dgm:prSet/>
      <dgm:spPr/>
      <dgm:t>
        <a:bodyPr/>
        <a:lstStyle/>
        <a:p>
          <a:endParaRPr lang="ru-RU"/>
        </a:p>
      </dgm:t>
    </dgm:pt>
    <dgm:pt modelId="{F521893C-40AE-405D-B365-26161D8A0366}">
      <dgm:prSet/>
      <dgm:spPr/>
      <dgm:t>
        <a:bodyPr/>
        <a:lstStyle/>
        <a:p>
          <a:r>
            <a:rPr lang="ru-RU" dirty="0"/>
            <a:t>Создание новых возможностей для профориентации и освоения школьниками современных и будущих профессиональных компетенций на основе инструментов движения </a:t>
          </a:r>
          <a:r>
            <a:rPr lang="ru-RU" dirty="0" err="1"/>
            <a:t>WorldSkills</a:t>
          </a:r>
          <a:r>
            <a:rPr lang="ru-RU" dirty="0"/>
            <a:t> с опорой на передовой отечественный и международный опыт.</a:t>
          </a:r>
        </a:p>
      </dgm:t>
    </dgm:pt>
    <dgm:pt modelId="{7F8EFF7A-437F-447D-B881-8AAE6C7F4624}" type="parTrans" cxnId="{D8AEE235-6F31-4038-8B29-C6D6AB1E6950}">
      <dgm:prSet/>
      <dgm:spPr/>
      <dgm:t>
        <a:bodyPr/>
        <a:lstStyle/>
        <a:p>
          <a:endParaRPr lang="ru-RU"/>
        </a:p>
      </dgm:t>
    </dgm:pt>
    <dgm:pt modelId="{155B5D19-8B06-4337-986F-5B1AEF93B435}" type="sibTrans" cxnId="{D8AEE235-6F31-4038-8B29-C6D6AB1E6950}">
      <dgm:prSet/>
      <dgm:spPr/>
      <dgm:t>
        <a:bodyPr/>
        <a:lstStyle/>
        <a:p>
          <a:endParaRPr lang="ru-RU"/>
        </a:p>
      </dgm:t>
    </dgm:pt>
    <dgm:pt modelId="{95B55574-F6D6-4016-8C75-10C3EC41416D}" type="pres">
      <dgm:prSet presAssocID="{02E34952-52E2-4395-A8DD-CF70AF9D56A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116ADBB-F295-4C41-9235-8FAF1BACF288}" type="pres">
      <dgm:prSet presAssocID="{93B1A545-D198-4736-8EEB-A48FD7177C69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A9B459-DD59-4938-8FA0-AECA71C79E8E}" type="pres">
      <dgm:prSet presAssocID="{93B1A545-D198-4736-8EEB-A48FD7177C69}" presName="childTex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87C80F-E311-4192-8A62-2BC1CCCE1222}" type="pres">
      <dgm:prSet presAssocID="{18CF8673-E875-452A-A62F-35DDCA3D16CA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2D20C5-912A-4890-86DF-F9F310BBF336}" type="pres">
      <dgm:prSet presAssocID="{18CF8673-E875-452A-A62F-35DDCA3D16CA}" presName="childText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73510C-9C48-418E-BF3D-496B2A9B793B}" type="pres">
      <dgm:prSet presAssocID="{D3D9C5CA-8702-4685-8700-C26F1F8947D0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343264-2033-4F65-9C51-91857C67BDEB}" type="pres">
      <dgm:prSet presAssocID="{D3D9C5CA-8702-4685-8700-C26F1F8947D0}" presName="childText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B88B952-E433-4203-9684-3D3FAE6C911B}" type="presOf" srcId="{93B1A545-D198-4736-8EEB-A48FD7177C69}" destId="{4116ADBB-F295-4C41-9235-8FAF1BACF288}" srcOrd="0" destOrd="0" presId="urn:microsoft.com/office/officeart/2005/8/layout/vList2"/>
    <dgm:cxn modelId="{6F6D095F-1A42-47BD-953D-E6AE0F369EFB}" type="presOf" srcId="{02E34952-52E2-4395-A8DD-CF70AF9D56AB}" destId="{95B55574-F6D6-4016-8C75-10C3EC41416D}" srcOrd="0" destOrd="0" presId="urn:microsoft.com/office/officeart/2005/8/layout/vList2"/>
    <dgm:cxn modelId="{A908072C-0C27-4D3C-AB00-6492E6E4BBF4}" srcId="{02E34952-52E2-4395-A8DD-CF70AF9D56AB}" destId="{93B1A545-D198-4736-8EEB-A48FD7177C69}" srcOrd="0" destOrd="0" parTransId="{BE6344AA-49DB-4ACA-8157-8A870A5FCC40}" sibTransId="{1506CDDB-960B-4A93-A8CE-CF0471BD0799}"/>
    <dgm:cxn modelId="{39DA558C-86DC-4633-9B9C-C5132A8A1E1B}" type="presOf" srcId="{F521893C-40AE-405D-B365-26161D8A0366}" destId="{99343264-2033-4F65-9C51-91857C67BDEB}" srcOrd="0" destOrd="0" presId="urn:microsoft.com/office/officeart/2005/8/layout/vList2"/>
    <dgm:cxn modelId="{D8AEE235-6F31-4038-8B29-C6D6AB1E6950}" srcId="{D3D9C5CA-8702-4685-8700-C26F1F8947D0}" destId="{F521893C-40AE-405D-B365-26161D8A0366}" srcOrd="0" destOrd="0" parTransId="{7F8EFF7A-437F-447D-B881-8AAE6C7F4624}" sibTransId="{155B5D19-8B06-4337-986F-5B1AEF93B435}"/>
    <dgm:cxn modelId="{148D9FFF-4C83-40B2-8426-5AA9C4388C8F}" srcId="{02E34952-52E2-4395-A8DD-CF70AF9D56AB}" destId="{18CF8673-E875-452A-A62F-35DDCA3D16CA}" srcOrd="1" destOrd="0" parTransId="{DB41F6C9-8CD6-40D4-A421-726314D4FCD4}" sibTransId="{7ECEA30D-8753-4838-BD19-0874D029D4A8}"/>
    <dgm:cxn modelId="{80EDF2FC-7F71-4461-8483-32391B721E32}" type="presOf" srcId="{18CF8673-E875-452A-A62F-35DDCA3D16CA}" destId="{DC87C80F-E311-4192-8A62-2BC1CCCE1222}" srcOrd="0" destOrd="0" presId="urn:microsoft.com/office/officeart/2005/8/layout/vList2"/>
    <dgm:cxn modelId="{37AD0A44-BBFA-46B9-8BE5-7F2BA2DFABA0}" type="presOf" srcId="{D3D9C5CA-8702-4685-8700-C26F1F8947D0}" destId="{CD73510C-9C48-418E-BF3D-496B2A9B793B}" srcOrd="0" destOrd="0" presId="urn:microsoft.com/office/officeart/2005/8/layout/vList2"/>
    <dgm:cxn modelId="{C79A9381-FC93-41CA-B724-A9F64C30F81F}" srcId="{02E34952-52E2-4395-A8DD-CF70AF9D56AB}" destId="{D3D9C5CA-8702-4685-8700-C26F1F8947D0}" srcOrd="2" destOrd="0" parTransId="{4BDD0859-2E36-4427-84CC-746416FCCE81}" sibTransId="{32381801-729A-4DA6-94DB-1D3DCC0198FA}"/>
    <dgm:cxn modelId="{A374C450-7BE4-488A-A063-81F1546C27A6}" srcId="{18CF8673-E875-452A-A62F-35DDCA3D16CA}" destId="{EB950CA0-AAA3-4481-9F58-EBDB1CE216A0}" srcOrd="0" destOrd="0" parTransId="{DB2DC895-F963-4DC6-B0EE-AC44B216313D}" sibTransId="{FB56305B-6198-4318-A352-D86FC4565A28}"/>
    <dgm:cxn modelId="{7C98F21D-F521-41CD-9E7E-50E18AD62795}" type="presOf" srcId="{EB950CA0-AAA3-4481-9F58-EBDB1CE216A0}" destId="{E92D20C5-912A-4890-86DF-F9F310BBF336}" srcOrd="0" destOrd="0" presId="urn:microsoft.com/office/officeart/2005/8/layout/vList2"/>
    <dgm:cxn modelId="{DDC798E1-30AD-4835-A6B3-860153ADC6D3}" srcId="{93B1A545-D198-4736-8EEB-A48FD7177C69}" destId="{7D423C10-7713-46D3-9D4E-9F870924346A}" srcOrd="0" destOrd="0" parTransId="{715FB83D-D26D-4101-9BCC-697A382624B3}" sibTransId="{C250F570-9565-48E1-B464-BEC5B1037492}"/>
    <dgm:cxn modelId="{F82134E8-7A00-4E3E-B106-6F415BF9C8D7}" type="presOf" srcId="{7D423C10-7713-46D3-9D4E-9F870924346A}" destId="{AEA9B459-DD59-4938-8FA0-AECA71C79E8E}" srcOrd="0" destOrd="0" presId="urn:microsoft.com/office/officeart/2005/8/layout/vList2"/>
    <dgm:cxn modelId="{43CC95DB-547F-4E9D-8ECC-4A673D9791EE}" type="presParOf" srcId="{95B55574-F6D6-4016-8C75-10C3EC41416D}" destId="{4116ADBB-F295-4C41-9235-8FAF1BACF288}" srcOrd="0" destOrd="0" presId="urn:microsoft.com/office/officeart/2005/8/layout/vList2"/>
    <dgm:cxn modelId="{22CD7A18-CB6F-4634-9404-FE93AEC3931A}" type="presParOf" srcId="{95B55574-F6D6-4016-8C75-10C3EC41416D}" destId="{AEA9B459-DD59-4938-8FA0-AECA71C79E8E}" srcOrd="1" destOrd="0" presId="urn:microsoft.com/office/officeart/2005/8/layout/vList2"/>
    <dgm:cxn modelId="{E1A4F2F7-8497-4B05-B9F5-734425A301D5}" type="presParOf" srcId="{95B55574-F6D6-4016-8C75-10C3EC41416D}" destId="{DC87C80F-E311-4192-8A62-2BC1CCCE1222}" srcOrd="2" destOrd="0" presId="urn:microsoft.com/office/officeart/2005/8/layout/vList2"/>
    <dgm:cxn modelId="{9033589C-74AF-4192-8F6F-C5C75D48E9CB}" type="presParOf" srcId="{95B55574-F6D6-4016-8C75-10C3EC41416D}" destId="{E92D20C5-912A-4890-86DF-F9F310BBF336}" srcOrd="3" destOrd="0" presId="urn:microsoft.com/office/officeart/2005/8/layout/vList2"/>
    <dgm:cxn modelId="{7DA4D793-119A-4B42-8BC5-D41CA9E3EF3A}" type="presParOf" srcId="{95B55574-F6D6-4016-8C75-10C3EC41416D}" destId="{CD73510C-9C48-418E-BF3D-496B2A9B793B}" srcOrd="4" destOrd="0" presId="urn:microsoft.com/office/officeart/2005/8/layout/vList2"/>
    <dgm:cxn modelId="{E781915C-494E-4647-B632-8D1E710530BA}" type="presParOf" srcId="{95B55574-F6D6-4016-8C75-10C3EC41416D}" destId="{99343264-2033-4F65-9C51-91857C67BDEB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8EF8235-C77B-4B27-8149-F1C984A5DF84}" type="doc">
      <dgm:prSet loTypeId="urn:microsoft.com/office/officeart/2005/8/layout/default#1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BEB1439E-E214-4993-B429-A45E2AE59E54}">
      <dgm:prSet phldrT="[Текст]" custT="1"/>
      <dgm:spPr/>
      <dgm:t>
        <a:bodyPr/>
        <a:lstStyle/>
        <a:p>
          <a:r>
            <a:rPr lang="ru-RU" sz="1600" dirty="0">
              <a:latin typeface="+mj-lt"/>
            </a:rPr>
            <a:t>1. Основы современного производства</a:t>
          </a:r>
        </a:p>
      </dgm:t>
    </dgm:pt>
    <dgm:pt modelId="{40CFA286-4643-4EDB-A71D-969B7D83403A}" type="parTrans" cxnId="{F68EA959-B1B6-4FB7-B019-8125EE1A13F0}">
      <dgm:prSet/>
      <dgm:spPr/>
      <dgm:t>
        <a:bodyPr/>
        <a:lstStyle/>
        <a:p>
          <a:endParaRPr lang="ru-RU" sz="1600">
            <a:latin typeface="+mj-lt"/>
          </a:endParaRPr>
        </a:p>
      </dgm:t>
    </dgm:pt>
    <dgm:pt modelId="{6714FDFD-A052-4020-8C17-20C9D75831E5}" type="sibTrans" cxnId="{F68EA959-B1B6-4FB7-B019-8125EE1A13F0}">
      <dgm:prSet/>
      <dgm:spPr/>
      <dgm:t>
        <a:bodyPr/>
        <a:lstStyle/>
        <a:p>
          <a:endParaRPr lang="ru-RU" sz="1600">
            <a:latin typeface="+mj-lt"/>
          </a:endParaRPr>
        </a:p>
      </dgm:t>
    </dgm:pt>
    <dgm:pt modelId="{92A44369-243A-4A08-BA5F-66ED36AF6504}">
      <dgm:prSet phldrT="[Текст]" custT="1"/>
      <dgm:spPr/>
      <dgm:t>
        <a:bodyPr/>
        <a:lstStyle/>
        <a:p>
          <a:r>
            <a:rPr lang="ru-RU" sz="1600" dirty="0">
              <a:latin typeface="+mj-lt"/>
            </a:rPr>
            <a:t>2. Технология</a:t>
          </a:r>
        </a:p>
      </dgm:t>
    </dgm:pt>
    <dgm:pt modelId="{71C2BEF1-A98F-4435-A265-5061EDB93CA9}" type="parTrans" cxnId="{5A2AB319-67D7-47B3-886B-925A82D5AB9E}">
      <dgm:prSet/>
      <dgm:spPr/>
      <dgm:t>
        <a:bodyPr/>
        <a:lstStyle/>
        <a:p>
          <a:endParaRPr lang="ru-RU" sz="1600">
            <a:latin typeface="+mj-lt"/>
          </a:endParaRPr>
        </a:p>
      </dgm:t>
    </dgm:pt>
    <dgm:pt modelId="{AE63E463-E73D-4E39-A014-985253798A62}" type="sibTrans" cxnId="{5A2AB319-67D7-47B3-886B-925A82D5AB9E}">
      <dgm:prSet/>
      <dgm:spPr/>
      <dgm:t>
        <a:bodyPr/>
        <a:lstStyle/>
        <a:p>
          <a:endParaRPr lang="ru-RU" sz="1600">
            <a:latin typeface="+mj-lt"/>
          </a:endParaRPr>
        </a:p>
      </dgm:t>
    </dgm:pt>
    <dgm:pt modelId="{33AAFB9C-73D4-4BE7-B05E-B4F739B9638B}">
      <dgm:prSet phldrT="[Текст]" custT="1"/>
      <dgm:spPr/>
      <dgm:t>
        <a:bodyPr/>
        <a:lstStyle/>
        <a:p>
          <a:r>
            <a:rPr lang="ru-RU" sz="1600" dirty="0">
              <a:latin typeface="+mj-lt"/>
            </a:rPr>
            <a:t>3. Техника</a:t>
          </a:r>
        </a:p>
      </dgm:t>
    </dgm:pt>
    <dgm:pt modelId="{7C2CC82C-A6F3-4E84-A3CE-75BE620166C8}" type="parTrans" cxnId="{34894F1E-9521-4C76-BAE6-EC0D6C380EA5}">
      <dgm:prSet/>
      <dgm:spPr/>
      <dgm:t>
        <a:bodyPr/>
        <a:lstStyle/>
        <a:p>
          <a:endParaRPr lang="ru-RU" sz="1600">
            <a:latin typeface="+mj-lt"/>
          </a:endParaRPr>
        </a:p>
      </dgm:t>
    </dgm:pt>
    <dgm:pt modelId="{4E109167-A30E-41F9-8EF9-5FB808BE2459}" type="sibTrans" cxnId="{34894F1E-9521-4C76-BAE6-EC0D6C380EA5}">
      <dgm:prSet/>
      <dgm:spPr/>
      <dgm:t>
        <a:bodyPr/>
        <a:lstStyle/>
        <a:p>
          <a:endParaRPr lang="ru-RU" sz="1600">
            <a:latin typeface="+mj-lt"/>
          </a:endParaRPr>
        </a:p>
      </dgm:t>
    </dgm:pt>
    <dgm:pt modelId="{3FEC932A-EFCE-4EC8-98AD-DA7EE389F7A1}">
      <dgm:prSet custT="1"/>
      <dgm:spPr/>
      <dgm:t>
        <a:bodyPr/>
        <a:lstStyle/>
        <a:p>
          <a:r>
            <a:rPr lang="ru-RU" sz="1600" dirty="0">
              <a:latin typeface="+mj-lt"/>
            </a:rPr>
            <a:t>4. Технологии получения, обработки, преобразования и использования конструкционных материалов</a:t>
          </a:r>
        </a:p>
      </dgm:t>
    </dgm:pt>
    <dgm:pt modelId="{0BCCC2B9-BCCF-44FC-9FFA-FA35DE35CE8D}" type="parTrans" cxnId="{57F875ED-C7CB-4F3A-B277-8ACC47FC040E}">
      <dgm:prSet/>
      <dgm:spPr/>
      <dgm:t>
        <a:bodyPr/>
        <a:lstStyle/>
        <a:p>
          <a:endParaRPr lang="ru-RU" sz="1600">
            <a:latin typeface="+mj-lt"/>
          </a:endParaRPr>
        </a:p>
      </dgm:t>
    </dgm:pt>
    <dgm:pt modelId="{A84D6F27-6CDC-4589-94AF-CCFDA0001BD4}" type="sibTrans" cxnId="{57F875ED-C7CB-4F3A-B277-8ACC47FC040E}">
      <dgm:prSet/>
      <dgm:spPr/>
      <dgm:t>
        <a:bodyPr/>
        <a:lstStyle/>
        <a:p>
          <a:endParaRPr lang="ru-RU" sz="1600">
            <a:latin typeface="+mj-lt"/>
          </a:endParaRPr>
        </a:p>
      </dgm:t>
    </dgm:pt>
    <dgm:pt modelId="{11D704D7-545C-4C2B-BC7F-2DB8C6EFA82B}">
      <dgm:prSet custT="1"/>
      <dgm:spPr/>
      <dgm:t>
        <a:bodyPr/>
        <a:lstStyle/>
        <a:p>
          <a:r>
            <a:rPr lang="ru-RU" sz="1600" dirty="0">
              <a:latin typeface="+mj-lt"/>
            </a:rPr>
            <a:t>5. Технологии получения, обработки, преобразования и использования пищевых продуктов</a:t>
          </a:r>
        </a:p>
      </dgm:t>
    </dgm:pt>
    <dgm:pt modelId="{CC28DC3C-F0EE-40AC-A35A-4B37DDC5485F}" type="parTrans" cxnId="{284E5B43-81A4-42CA-B9AE-2D739B900267}">
      <dgm:prSet/>
      <dgm:spPr/>
      <dgm:t>
        <a:bodyPr/>
        <a:lstStyle/>
        <a:p>
          <a:endParaRPr lang="ru-RU" sz="1600">
            <a:latin typeface="+mj-lt"/>
          </a:endParaRPr>
        </a:p>
      </dgm:t>
    </dgm:pt>
    <dgm:pt modelId="{92834E21-4736-4CC2-AAA9-8069ACDBBB7D}" type="sibTrans" cxnId="{284E5B43-81A4-42CA-B9AE-2D739B900267}">
      <dgm:prSet/>
      <dgm:spPr/>
      <dgm:t>
        <a:bodyPr/>
        <a:lstStyle/>
        <a:p>
          <a:endParaRPr lang="ru-RU" sz="1600">
            <a:latin typeface="+mj-lt"/>
          </a:endParaRPr>
        </a:p>
      </dgm:t>
    </dgm:pt>
    <dgm:pt modelId="{0E4FE93B-2763-4BDE-8E47-1B0342AC2814}">
      <dgm:prSet custT="1"/>
      <dgm:spPr/>
      <dgm:t>
        <a:bodyPr/>
        <a:lstStyle/>
        <a:p>
          <a:r>
            <a:rPr lang="ru-RU" sz="1600" dirty="0">
              <a:latin typeface="+mj-lt"/>
            </a:rPr>
            <a:t>6. Технологии получения, преобразования и использования энергии</a:t>
          </a:r>
        </a:p>
      </dgm:t>
    </dgm:pt>
    <dgm:pt modelId="{48528BE0-BA6E-409E-A149-1C98D23B29B7}" type="parTrans" cxnId="{82FA70D2-FEC8-4799-AACF-8D4E5B6A93C3}">
      <dgm:prSet/>
      <dgm:spPr/>
      <dgm:t>
        <a:bodyPr/>
        <a:lstStyle/>
        <a:p>
          <a:endParaRPr lang="ru-RU" sz="1600">
            <a:latin typeface="+mj-lt"/>
          </a:endParaRPr>
        </a:p>
      </dgm:t>
    </dgm:pt>
    <dgm:pt modelId="{E63C3E47-84DA-4875-9228-B4A791BCB03C}" type="sibTrans" cxnId="{82FA70D2-FEC8-4799-AACF-8D4E5B6A93C3}">
      <dgm:prSet/>
      <dgm:spPr/>
      <dgm:t>
        <a:bodyPr/>
        <a:lstStyle/>
        <a:p>
          <a:endParaRPr lang="ru-RU" sz="1600">
            <a:latin typeface="+mj-lt"/>
          </a:endParaRPr>
        </a:p>
      </dgm:t>
    </dgm:pt>
    <dgm:pt modelId="{FA6B65F8-C5C7-4EEF-B5B7-2AE91DBC5724}">
      <dgm:prSet custT="1"/>
      <dgm:spPr/>
      <dgm:t>
        <a:bodyPr/>
        <a:lstStyle/>
        <a:p>
          <a:r>
            <a:rPr lang="ru-RU" sz="1600" dirty="0">
              <a:latin typeface="+mj-lt"/>
            </a:rPr>
            <a:t>7. Технологии получения, обработки и использования информации</a:t>
          </a:r>
        </a:p>
      </dgm:t>
    </dgm:pt>
    <dgm:pt modelId="{705EA6E6-24E0-4C8D-90F5-88866A403A30}" type="parTrans" cxnId="{B9B55379-6C64-4A1F-9BF7-7931D6930FE0}">
      <dgm:prSet/>
      <dgm:spPr/>
      <dgm:t>
        <a:bodyPr/>
        <a:lstStyle/>
        <a:p>
          <a:endParaRPr lang="ru-RU" sz="1600">
            <a:latin typeface="+mj-lt"/>
          </a:endParaRPr>
        </a:p>
      </dgm:t>
    </dgm:pt>
    <dgm:pt modelId="{9EC9603D-0E97-45AB-8688-B80373F3CDF7}" type="sibTrans" cxnId="{B9B55379-6C64-4A1F-9BF7-7931D6930FE0}">
      <dgm:prSet/>
      <dgm:spPr/>
      <dgm:t>
        <a:bodyPr/>
        <a:lstStyle/>
        <a:p>
          <a:endParaRPr lang="ru-RU" sz="1600">
            <a:latin typeface="+mj-lt"/>
          </a:endParaRPr>
        </a:p>
      </dgm:t>
    </dgm:pt>
    <dgm:pt modelId="{6B229CA4-F8D4-4901-9A51-68591582F4C7}">
      <dgm:prSet custT="1"/>
      <dgm:spPr/>
      <dgm:t>
        <a:bodyPr/>
        <a:lstStyle/>
        <a:p>
          <a:r>
            <a:rPr lang="ru-RU" sz="1600" dirty="0">
              <a:latin typeface="+mj-lt"/>
            </a:rPr>
            <a:t>8. Технологии растениеводства</a:t>
          </a:r>
        </a:p>
      </dgm:t>
    </dgm:pt>
    <dgm:pt modelId="{0B6FCE41-5585-4B48-8CAB-319A59225A24}" type="parTrans" cxnId="{7F01130F-85B2-4801-ABDA-9B8294D21441}">
      <dgm:prSet/>
      <dgm:spPr/>
      <dgm:t>
        <a:bodyPr/>
        <a:lstStyle/>
        <a:p>
          <a:endParaRPr lang="ru-RU" sz="1600">
            <a:latin typeface="+mj-lt"/>
          </a:endParaRPr>
        </a:p>
      </dgm:t>
    </dgm:pt>
    <dgm:pt modelId="{DB130274-9E94-4FD0-B0AA-84CB5FBD80C8}" type="sibTrans" cxnId="{7F01130F-85B2-4801-ABDA-9B8294D21441}">
      <dgm:prSet/>
      <dgm:spPr/>
      <dgm:t>
        <a:bodyPr/>
        <a:lstStyle/>
        <a:p>
          <a:endParaRPr lang="ru-RU" sz="1600">
            <a:latin typeface="+mj-lt"/>
          </a:endParaRPr>
        </a:p>
      </dgm:t>
    </dgm:pt>
    <dgm:pt modelId="{2823EA34-1A91-48CE-8B16-C145F8F78118}">
      <dgm:prSet custT="1"/>
      <dgm:spPr/>
      <dgm:t>
        <a:bodyPr/>
        <a:lstStyle/>
        <a:p>
          <a:r>
            <a:rPr lang="ru-RU" sz="1600" dirty="0">
              <a:latin typeface="+mj-lt"/>
            </a:rPr>
            <a:t>9. Технологии животноводства</a:t>
          </a:r>
        </a:p>
      </dgm:t>
    </dgm:pt>
    <dgm:pt modelId="{970D9990-90D1-4ABA-A06F-2329F877776F}" type="parTrans" cxnId="{29101FD3-DFAD-4093-8F57-B9203A47140B}">
      <dgm:prSet/>
      <dgm:spPr/>
      <dgm:t>
        <a:bodyPr/>
        <a:lstStyle/>
        <a:p>
          <a:endParaRPr lang="ru-RU" sz="1600">
            <a:latin typeface="+mj-lt"/>
          </a:endParaRPr>
        </a:p>
      </dgm:t>
    </dgm:pt>
    <dgm:pt modelId="{551D0C06-97A3-40E9-A14D-8BF86B731D23}" type="sibTrans" cxnId="{29101FD3-DFAD-4093-8F57-B9203A47140B}">
      <dgm:prSet/>
      <dgm:spPr/>
      <dgm:t>
        <a:bodyPr/>
        <a:lstStyle/>
        <a:p>
          <a:endParaRPr lang="ru-RU" sz="1600">
            <a:latin typeface="+mj-lt"/>
          </a:endParaRPr>
        </a:p>
      </dgm:t>
    </dgm:pt>
    <dgm:pt modelId="{31B4D559-3BD5-430D-97BB-2E7E1F497911}">
      <dgm:prSet custT="1"/>
      <dgm:spPr/>
      <dgm:t>
        <a:bodyPr/>
        <a:lstStyle/>
        <a:p>
          <a:r>
            <a:rPr lang="ru-RU" sz="1600" dirty="0">
              <a:latin typeface="+mj-lt"/>
            </a:rPr>
            <a:t>10. Социально-экономические технологии</a:t>
          </a:r>
        </a:p>
      </dgm:t>
    </dgm:pt>
    <dgm:pt modelId="{520FB946-7A27-4109-A221-6EAC51BA746A}" type="parTrans" cxnId="{B7E34184-BA7A-4443-9CCB-D10A4721B6C8}">
      <dgm:prSet/>
      <dgm:spPr/>
      <dgm:t>
        <a:bodyPr/>
        <a:lstStyle/>
        <a:p>
          <a:endParaRPr lang="ru-RU" sz="1600">
            <a:latin typeface="+mj-lt"/>
          </a:endParaRPr>
        </a:p>
      </dgm:t>
    </dgm:pt>
    <dgm:pt modelId="{63D9D699-BBE8-4A74-BA17-CF5F2A10EA02}" type="sibTrans" cxnId="{B7E34184-BA7A-4443-9CCB-D10A4721B6C8}">
      <dgm:prSet/>
      <dgm:spPr/>
      <dgm:t>
        <a:bodyPr/>
        <a:lstStyle/>
        <a:p>
          <a:endParaRPr lang="ru-RU" sz="1600">
            <a:latin typeface="+mj-lt"/>
          </a:endParaRPr>
        </a:p>
      </dgm:t>
    </dgm:pt>
    <dgm:pt modelId="{94411CA8-A951-44EE-9777-12E439E5C9F7}">
      <dgm:prSet custT="1"/>
      <dgm:spPr/>
      <dgm:t>
        <a:bodyPr/>
        <a:lstStyle/>
        <a:p>
          <a:r>
            <a:rPr lang="ru-RU" sz="1600" b="1" dirty="0">
              <a:solidFill>
                <a:srgbClr val="FF0000"/>
              </a:solidFill>
              <a:latin typeface="+mj-lt"/>
            </a:rPr>
            <a:t>11. Методы и средства творческой исследовательской и проектной деятельности (технологии науки)</a:t>
          </a:r>
        </a:p>
      </dgm:t>
    </dgm:pt>
    <dgm:pt modelId="{4C6ADA22-D123-407B-8D58-3C1F3E8C9A6A}" type="parTrans" cxnId="{852920D6-17CA-4F40-98F0-35B413B9DD96}">
      <dgm:prSet/>
      <dgm:spPr/>
      <dgm:t>
        <a:bodyPr/>
        <a:lstStyle/>
        <a:p>
          <a:endParaRPr lang="ru-RU" sz="1600">
            <a:latin typeface="+mj-lt"/>
          </a:endParaRPr>
        </a:p>
      </dgm:t>
    </dgm:pt>
    <dgm:pt modelId="{CCB53BE1-C8C7-451C-AB28-EE1F68488DD2}" type="sibTrans" cxnId="{852920D6-17CA-4F40-98F0-35B413B9DD96}">
      <dgm:prSet/>
      <dgm:spPr/>
      <dgm:t>
        <a:bodyPr/>
        <a:lstStyle/>
        <a:p>
          <a:endParaRPr lang="ru-RU" sz="1600">
            <a:latin typeface="+mj-lt"/>
          </a:endParaRPr>
        </a:p>
      </dgm:t>
    </dgm:pt>
    <dgm:pt modelId="{860962EB-B52B-446A-9074-A52B62625FE0}" type="pres">
      <dgm:prSet presAssocID="{18EF8235-C77B-4B27-8149-F1C984A5DF8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F3FCCF6-BF6F-40B3-BB9D-D8B281D8B5B1}" type="pres">
      <dgm:prSet presAssocID="{BEB1439E-E214-4993-B429-A45E2AE59E54}" presName="node" presStyleLbl="node1" presStyleIdx="0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6F1948-31DB-4A04-80C0-7E592230A44D}" type="pres">
      <dgm:prSet presAssocID="{6714FDFD-A052-4020-8C17-20C9D75831E5}" presName="sibTrans" presStyleCnt="0"/>
      <dgm:spPr/>
    </dgm:pt>
    <dgm:pt modelId="{B41486E9-2806-4DD5-94F9-DE0366FDBCF5}" type="pres">
      <dgm:prSet presAssocID="{92A44369-243A-4A08-BA5F-66ED36AF6504}" presName="node" presStyleLbl="node1" presStyleIdx="1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6B4986-94AD-45AD-AA15-A36D01C6BA16}" type="pres">
      <dgm:prSet presAssocID="{AE63E463-E73D-4E39-A014-985253798A62}" presName="sibTrans" presStyleCnt="0"/>
      <dgm:spPr/>
    </dgm:pt>
    <dgm:pt modelId="{63DBAECE-F28F-4521-A6A7-A80E0AA3382C}" type="pres">
      <dgm:prSet presAssocID="{33AAFB9C-73D4-4BE7-B05E-B4F739B9638B}" presName="node" presStyleLbl="node1" presStyleIdx="2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C4759B-8019-4B73-B6DE-557DA09156C1}" type="pres">
      <dgm:prSet presAssocID="{4E109167-A30E-41F9-8EF9-5FB808BE2459}" presName="sibTrans" presStyleCnt="0"/>
      <dgm:spPr/>
    </dgm:pt>
    <dgm:pt modelId="{B64306A8-4963-41BC-88D9-4AD6A6FD3A2F}" type="pres">
      <dgm:prSet presAssocID="{3FEC932A-EFCE-4EC8-98AD-DA7EE389F7A1}" presName="node" presStyleLbl="node1" presStyleIdx="3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5E98CD-CEEB-4C97-9424-3FD208F23EFC}" type="pres">
      <dgm:prSet presAssocID="{A84D6F27-6CDC-4589-94AF-CCFDA0001BD4}" presName="sibTrans" presStyleCnt="0"/>
      <dgm:spPr/>
    </dgm:pt>
    <dgm:pt modelId="{583FD62A-7846-4C25-95BA-8AF76F6F7C20}" type="pres">
      <dgm:prSet presAssocID="{11D704D7-545C-4C2B-BC7F-2DB8C6EFA82B}" presName="node" presStyleLbl="node1" presStyleIdx="4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24F85D-B33F-4EA3-BD14-A1564172413E}" type="pres">
      <dgm:prSet presAssocID="{92834E21-4736-4CC2-AAA9-8069ACDBBB7D}" presName="sibTrans" presStyleCnt="0"/>
      <dgm:spPr/>
    </dgm:pt>
    <dgm:pt modelId="{006B0476-035F-4318-9B01-79C16E4E1A20}" type="pres">
      <dgm:prSet presAssocID="{0E4FE93B-2763-4BDE-8E47-1B0342AC2814}" presName="node" presStyleLbl="node1" presStyleIdx="5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579DC5-4D00-44D5-9158-B7F193287C01}" type="pres">
      <dgm:prSet presAssocID="{E63C3E47-84DA-4875-9228-B4A791BCB03C}" presName="sibTrans" presStyleCnt="0"/>
      <dgm:spPr/>
    </dgm:pt>
    <dgm:pt modelId="{38CFB89B-FF80-49E3-B7A7-0DCC899E9D4B}" type="pres">
      <dgm:prSet presAssocID="{FA6B65F8-C5C7-4EEF-B5B7-2AE91DBC5724}" presName="node" presStyleLbl="node1" presStyleIdx="6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21ADFB-7287-4097-A42E-43408490E9F6}" type="pres">
      <dgm:prSet presAssocID="{9EC9603D-0E97-45AB-8688-B80373F3CDF7}" presName="sibTrans" presStyleCnt="0"/>
      <dgm:spPr/>
    </dgm:pt>
    <dgm:pt modelId="{3AE17B86-CFF6-441E-87B1-9151745F3A51}" type="pres">
      <dgm:prSet presAssocID="{6B229CA4-F8D4-4901-9A51-68591582F4C7}" presName="node" presStyleLbl="node1" presStyleIdx="7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5198A5-561D-4871-BA8D-482FB931BB2B}" type="pres">
      <dgm:prSet presAssocID="{DB130274-9E94-4FD0-B0AA-84CB5FBD80C8}" presName="sibTrans" presStyleCnt="0"/>
      <dgm:spPr/>
    </dgm:pt>
    <dgm:pt modelId="{D4CC7977-CD53-4F34-A59D-D702E80FF13A}" type="pres">
      <dgm:prSet presAssocID="{2823EA34-1A91-48CE-8B16-C145F8F78118}" presName="node" presStyleLbl="node1" presStyleIdx="8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BC2BB4-A4AB-4D8E-B97F-E04B3D2C69CC}" type="pres">
      <dgm:prSet presAssocID="{551D0C06-97A3-40E9-A14D-8BF86B731D23}" presName="sibTrans" presStyleCnt="0"/>
      <dgm:spPr/>
    </dgm:pt>
    <dgm:pt modelId="{6694B8DC-E066-465B-AD7B-F59DD6ACD927}" type="pres">
      <dgm:prSet presAssocID="{31B4D559-3BD5-430D-97BB-2E7E1F497911}" presName="node" presStyleLbl="node1" presStyleIdx="9" presStyleCnt="11" custLinFactNeighborX="-790" custLinFactNeighborY="19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E7A9A9-E239-46C2-9D9D-C5FE348D8CAA}" type="pres">
      <dgm:prSet presAssocID="{63D9D699-BBE8-4A74-BA17-CF5F2A10EA02}" presName="sibTrans" presStyleCnt="0"/>
      <dgm:spPr/>
    </dgm:pt>
    <dgm:pt modelId="{ABDF553D-2404-4E96-9201-F352D1784B99}" type="pres">
      <dgm:prSet presAssocID="{94411CA8-A951-44EE-9777-12E439E5C9F7}" presName="node" presStyleLbl="node1" presStyleIdx="10" presStyleCnt="11" custScaleX="1671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2E6D112-79A8-4CCA-953D-A7702AC16C0F}" type="presOf" srcId="{BEB1439E-E214-4993-B429-A45E2AE59E54}" destId="{9F3FCCF6-BF6F-40B3-BB9D-D8B281D8B5B1}" srcOrd="0" destOrd="0" presId="urn:microsoft.com/office/officeart/2005/8/layout/default#1"/>
    <dgm:cxn modelId="{61E7A0F6-EFA9-4E94-ACD3-1FAD33893D97}" type="presOf" srcId="{6B229CA4-F8D4-4901-9A51-68591582F4C7}" destId="{3AE17B86-CFF6-441E-87B1-9151745F3A51}" srcOrd="0" destOrd="0" presId="urn:microsoft.com/office/officeart/2005/8/layout/default#1"/>
    <dgm:cxn modelId="{B9B55379-6C64-4A1F-9BF7-7931D6930FE0}" srcId="{18EF8235-C77B-4B27-8149-F1C984A5DF84}" destId="{FA6B65F8-C5C7-4EEF-B5B7-2AE91DBC5724}" srcOrd="6" destOrd="0" parTransId="{705EA6E6-24E0-4C8D-90F5-88866A403A30}" sibTransId="{9EC9603D-0E97-45AB-8688-B80373F3CDF7}"/>
    <dgm:cxn modelId="{14E8824E-4B26-47FB-A23A-EC1FF3757DEE}" type="presOf" srcId="{94411CA8-A951-44EE-9777-12E439E5C9F7}" destId="{ABDF553D-2404-4E96-9201-F352D1784B99}" srcOrd="0" destOrd="0" presId="urn:microsoft.com/office/officeart/2005/8/layout/default#1"/>
    <dgm:cxn modelId="{54EB2B22-4903-491A-82BC-F2AE2FE99A8F}" type="presOf" srcId="{33AAFB9C-73D4-4BE7-B05E-B4F739B9638B}" destId="{63DBAECE-F28F-4521-A6A7-A80E0AA3382C}" srcOrd="0" destOrd="0" presId="urn:microsoft.com/office/officeart/2005/8/layout/default#1"/>
    <dgm:cxn modelId="{5A2AB319-67D7-47B3-886B-925A82D5AB9E}" srcId="{18EF8235-C77B-4B27-8149-F1C984A5DF84}" destId="{92A44369-243A-4A08-BA5F-66ED36AF6504}" srcOrd="1" destOrd="0" parTransId="{71C2BEF1-A98F-4435-A265-5061EDB93CA9}" sibTransId="{AE63E463-E73D-4E39-A014-985253798A62}"/>
    <dgm:cxn modelId="{49CB4588-0907-45AF-BC77-78142AC5C24B}" type="presOf" srcId="{0E4FE93B-2763-4BDE-8E47-1B0342AC2814}" destId="{006B0476-035F-4318-9B01-79C16E4E1A20}" srcOrd="0" destOrd="0" presId="urn:microsoft.com/office/officeart/2005/8/layout/default#1"/>
    <dgm:cxn modelId="{852920D6-17CA-4F40-98F0-35B413B9DD96}" srcId="{18EF8235-C77B-4B27-8149-F1C984A5DF84}" destId="{94411CA8-A951-44EE-9777-12E439E5C9F7}" srcOrd="10" destOrd="0" parTransId="{4C6ADA22-D123-407B-8D58-3C1F3E8C9A6A}" sibTransId="{CCB53BE1-C8C7-451C-AB28-EE1F68488DD2}"/>
    <dgm:cxn modelId="{F68EA959-B1B6-4FB7-B019-8125EE1A13F0}" srcId="{18EF8235-C77B-4B27-8149-F1C984A5DF84}" destId="{BEB1439E-E214-4993-B429-A45E2AE59E54}" srcOrd="0" destOrd="0" parTransId="{40CFA286-4643-4EDB-A71D-969B7D83403A}" sibTransId="{6714FDFD-A052-4020-8C17-20C9D75831E5}"/>
    <dgm:cxn modelId="{9B070817-0D71-4ADB-99E2-8CA2D9D4B14F}" type="presOf" srcId="{2823EA34-1A91-48CE-8B16-C145F8F78118}" destId="{D4CC7977-CD53-4F34-A59D-D702E80FF13A}" srcOrd="0" destOrd="0" presId="urn:microsoft.com/office/officeart/2005/8/layout/default#1"/>
    <dgm:cxn modelId="{D435FB50-5105-4FBA-B33A-1A8CDFF60081}" type="presOf" srcId="{11D704D7-545C-4C2B-BC7F-2DB8C6EFA82B}" destId="{583FD62A-7846-4C25-95BA-8AF76F6F7C20}" srcOrd="0" destOrd="0" presId="urn:microsoft.com/office/officeart/2005/8/layout/default#1"/>
    <dgm:cxn modelId="{284E5B43-81A4-42CA-B9AE-2D739B900267}" srcId="{18EF8235-C77B-4B27-8149-F1C984A5DF84}" destId="{11D704D7-545C-4C2B-BC7F-2DB8C6EFA82B}" srcOrd="4" destOrd="0" parTransId="{CC28DC3C-F0EE-40AC-A35A-4B37DDC5485F}" sibTransId="{92834E21-4736-4CC2-AAA9-8069ACDBBB7D}"/>
    <dgm:cxn modelId="{97DCB27C-DD94-495A-B74F-11CE07DC6998}" type="presOf" srcId="{3FEC932A-EFCE-4EC8-98AD-DA7EE389F7A1}" destId="{B64306A8-4963-41BC-88D9-4AD6A6FD3A2F}" srcOrd="0" destOrd="0" presId="urn:microsoft.com/office/officeart/2005/8/layout/default#1"/>
    <dgm:cxn modelId="{82FA70D2-FEC8-4799-AACF-8D4E5B6A93C3}" srcId="{18EF8235-C77B-4B27-8149-F1C984A5DF84}" destId="{0E4FE93B-2763-4BDE-8E47-1B0342AC2814}" srcOrd="5" destOrd="0" parTransId="{48528BE0-BA6E-409E-A149-1C98D23B29B7}" sibTransId="{E63C3E47-84DA-4875-9228-B4A791BCB03C}"/>
    <dgm:cxn modelId="{35983CFD-AE5C-43A3-AA1E-E706F7667579}" type="presOf" srcId="{31B4D559-3BD5-430D-97BB-2E7E1F497911}" destId="{6694B8DC-E066-465B-AD7B-F59DD6ACD927}" srcOrd="0" destOrd="0" presId="urn:microsoft.com/office/officeart/2005/8/layout/default#1"/>
    <dgm:cxn modelId="{57F875ED-C7CB-4F3A-B277-8ACC47FC040E}" srcId="{18EF8235-C77B-4B27-8149-F1C984A5DF84}" destId="{3FEC932A-EFCE-4EC8-98AD-DA7EE389F7A1}" srcOrd="3" destOrd="0" parTransId="{0BCCC2B9-BCCF-44FC-9FFA-FA35DE35CE8D}" sibTransId="{A84D6F27-6CDC-4589-94AF-CCFDA0001BD4}"/>
    <dgm:cxn modelId="{EC934689-0CA1-4719-8D14-606DC886B9DB}" type="presOf" srcId="{FA6B65F8-C5C7-4EEF-B5B7-2AE91DBC5724}" destId="{38CFB89B-FF80-49E3-B7A7-0DCC899E9D4B}" srcOrd="0" destOrd="0" presId="urn:microsoft.com/office/officeart/2005/8/layout/default#1"/>
    <dgm:cxn modelId="{3DF96EB6-9AD6-46A4-8F54-B0E29675B132}" type="presOf" srcId="{18EF8235-C77B-4B27-8149-F1C984A5DF84}" destId="{860962EB-B52B-446A-9074-A52B62625FE0}" srcOrd="0" destOrd="0" presId="urn:microsoft.com/office/officeart/2005/8/layout/default#1"/>
    <dgm:cxn modelId="{170D2E52-0C63-407F-94CF-B80A8FF9B4A9}" type="presOf" srcId="{92A44369-243A-4A08-BA5F-66ED36AF6504}" destId="{B41486E9-2806-4DD5-94F9-DE0366FDBCF5}" srcOrd="0" destOrd="0" presId="urn:microsoft.com/office/officeart/2005/8/layout/default#1"/>
    <dgm:cxn modelId="{7F01130F-85B2-4801-ABDA-9B8294D21441}" srcId="{18EF8235-C77B-4B27-8149-F1C984A5DF84}" destId="{6B229CA4-F8D4-4901-9A51-68591582F4C7}" srcOrd="7" destOrd="0" parTransId="{0B6FCE41-5585-4B48-8CAB-319A59225A24}" sibTransId="{DB130274-9E94-4FD0-B0AA-84CB5FBD80C8}"/>
    <dgm:cxn modelId="{B7E34184-BA7A-4443-9CCB-D10A4721B6C8}" srcId="{18EF8235-C77B-4B27-8149-F1C984A5DF84}" destId="{31B4D559-3BD5-430D-97BB-2E7E1F497911}" srcOrd="9" destOrd="0" parTransId="{520FB946-7A27-4109-A221-6EAC51BA746A}" sibTransId="{63D9D699-BBE8-4A74-BA17-CF5F2A10EA02}"/>
    <dgm:cxn modelId="{29101FD3-DFAD-4093-8F57-B9203A47140B}" srcId="{18EF8235-C77B-4B27-8149-F1C984A5DF84}" destId="{2823EA34-1A91-48CE-8B16-C145F8F78118}" srcOrd="8" destOrd="0" parTransId="{970D9990-90D1-4ABA-A06F-2329F877776F}" sibTransId="{551D0C06-97A3-40E9-A14D-8BF86B731D23}"/>
    <dgm:cxn modelId="{34894F1E-9521-4C76-BAE6-EC0D6C380EA5}" srcId="{18EF8235-C77B-4B27-8149-F1C984A5DF84}" destId="{33AAFB9C-73D4-4BE7-B05E-B4F739B9638B}" srcOrd="2" destOrd="0" parTransId="{7C2CC82C-A6F3-4E84-A3CE-75BE620166C8}" sibTransId="{4E109167-A30E-41F9-8EF9-5FB808BE2459}"/>
    <dgm:cxn modelId="{9B5B85B9-7E52-44B4-A4C3-5A0BDA75BE7A}" type="presParOf" srcId="{860962EB-B52B-446A-9074-A52B62625FE0}" destId="{9F3FCCF6-BF6F-40B3-BB9D-D8B281D8B5B1}" srcOrd="0" destOrd="0" presId="urn:microsoft.com/office/officeart/2005/8/layout/default#1"/>
    <dgm:cxn modelId="{C160342C-7FE0-4DD9-B61B-6F3CA0D08583}" type="presParOf" srcId="{860962EB-B52B-446A-9074-A52B62625FE0}" destId="{A06F1948-31DB-4A04-80C0-7E592230A44D}" srcOrd="1" destOrd="0" presId="urn:microsoft.com/office/officeart/2005/8/layout/default#1"/>
    <dgm:cxn modelId="{576E4F0A-448F-4BF4-A6E5-17516B6F575D}" type="presParOf" srcId="{860962EB-B52B-446A-9074-A52B62625FE0}" destId="{B41486E9-2806-4DD5-94F9-DE0366FDBCF5}" srcOrd="2" destOrd="0" presId="urn:microsoft.com/office/officeart/2005/8/layout/default#1"/>
    <dgm:cxn modelId="{589581C8-2EAF-4B1A-B296-8967AD59E66B}" type="presParOf" srcId="{860962EB-B52B-446A-9074-A52B62625FE0}" destId="{FC6B4986-94AD-45AD-AA15-A36D01C6BA16}" srcOrd="3" destOrd="0" presId="urn:microsoft.com/office/officeart/2005/8/layout/default#1"/>
    <dgm:cxn modelId="{40C3A9D3-674A-4410-A63B-5DEBA691B91E}" type="presParOf" srcId="{860962EB-B52B-446A-9074-A52B62625FE0}" destId="{63DBAECE-F28F-4521-A6A7-A80E0AA3382C}" srcOrd="4" destOrd="0" presId="urn:microsoft.com/office/officeart/2005/8/layout/default#1"/>
    <dgm:cxn modelId="{A1B22FFC-A775-4E82-B7AA-7F0BF6BF0EDA}" type="presParOf" srcId="{860962EB-B52B-446A-9074-A52B62625FE0}" destId="{A2C4759B-8019-4B73-B6DE-557DA09156C1}" srcOrd="5" destOrd="0" presId="urn:microsoft.com/office/officeart/2005/8/layout/default#1"/>
    <dgm:cxn modelId="{F983F54B-BEB5-4F2F-81B5-AED891F7EC64}" type="presParOf" srcId="{860962EB-B52B-446A-9074-A52B62625FE0}" destId="{B64306A8-4963-41BC-88D9-4AD6A6FD3A2F}" srcOrd="6" destOrd="0" presId="urn:microsoft.com/office/officeart/2005/8/layout/default#1"/>
    <dgm:cxn modelId="{DA4EEBED-3C8D-4F62-BBEF-68696496D252}" type="presParOf" srcId="{860962EB-B52B-446A-9074-A52B62625FE0}" destId="{235E98CD-CEEB-4C97-9424-3FD208F23EFC}" srcOrd="7" destOrd="0" presId="urn:microsoft.com/office/officeart/2005/8/layout/default#1"/>
    <dgm:cxn modelId="{CE20EA4F-305E-48D3-8250-1EDAEDDE20BB}" type="presParOf" srcId="{860962EB-B52B-446A-9074-A52B62625FE0}" destId="{583FD62A-7846-4C25-95BA-8AF76F6F7C20}" srcOrd="8" destOrd="0" presId="urn:microsoft.com/office/officeart/2005/8/layout/default#1"/>
    <dgm:cxn modelId="{1A413182-A672-48CF-AE12-7CDB6FD544C1}" type="presParOf" srcId="{860962EB-B52B-446A-9074-A52B62625FE0}" destId="{8824F85D-B33F-4EA3-BD14-A1564172413E}" srcOrd="9" destOrd="0" presId="urn:microsoft.com/office/officeart/2005/8/layout/default#1"/>
    <dgm:cxn modelId="{375576A0-2D5E-42E4-B36F-C1287C929178}" type="presParOf" srcId="{860962EB-B52B-446A-9074-A52B62625FE0}" destId="{006B0476-035F-4318-9B01-79C16E4E1A20}" srcOrd="10" destOrd="0" presId="urn:microsoft.com/office/officeart/2005/8/layout/default#1"/>
    <dgm:cxn modelId="{8FDFF1FA-A803-41B3-B77D-F6CE719B8AB2}" type="presParOf" srcId="{860962EB-B52B-446A-9074-A52B62625FE0}" destId="{24579DC5-4D00-44D5-9158-B7F193287C01}" srcOrd="11" destOrd="0" presId="urn:microsoft.com/office/officeart/2005/8/layout/default#1"/>
    <dgm:cxn modelId="{B3EF6DE0-7C08-493C-A2F9-30C15DD61B14}" type="presParOf" srcId="{860962EB-B52B-446A-9074-A52B62625FE0}" destId="{38CFB89B-FF80-49E3-B7A7-0DCC899E9D4B}" srcOrd="12" destOrd="0" presId="urn:microsoft.com/office/officeart/2005/8/layout/default#1"/>
    <dgm:cxn modelId="{C7913B32-2754-4B08-A3C2-8452AE509326}" type="presParOf" srcId="{860962EB-B52B-446A-9074-A52B62625FE0}" destId="{2D21ADFB-7287-4097-A42E-43408490E9F6}" srcOrd="13" destOrd="0" presId="urn:microsoft.com/office/officeart/2005/8/layout/default#1"/>
    <dgm:cxn modelId="{123F0286-37FA-4FB2-ADBD-DA2E86C76F2F}" type="presParOf" srcId="{860962EB-B52B-446A-9074-A52B62625FE0}" destId="{3AE17B86-CFF6-441E-87B1-9151745F3A51}" srcOrd="14" destOrd="0" presId="urn:microsoft.com/office/officeart/2005/8/layout/default#1"/>
    <dgm:cxn modelId="{D926B9FD-147F-45E5-8440-6FDB07C09E84}" type="presParOf" srcId="{860962EB-B52B-446A-9074-A52B62625FE0}" destId="{4B5198A5-561D-4871-BA8D-482FB931BB2B}" srcOrd="15" destOrd="0" presId="urn:microsoft.com/office/officeart/2005/8/layout/default#1"/>
    <dgm:cxn modelId="{8587B84A-6F53-4F2A-9BB0-4A4052FEDD64}" type="presParOf" srcId="{860962EB-B52B-446A-9074-A52B62625FE0}" destId="{D4CC7977-CD53-4F34-A59D-D702E80FF13A}" srcOrd="16" destOrd="0" presId="urn:microsoft.com/office/officeart/2005/8/layout/default#1"/>
    <dgm:cxn modelId="{A0557B51-9566-41D5-A962-ECC8D12FBA0A}" type="presParOf" srcId="{860962EB-B52B-446A-9074-A52B62625FE0}" destId="{86BC2BB4-A4AB-4D8E-B97F-E04B3D2C69CC}" srcOrd="17" destOrd="0" presId="urn:microsoft.com/office/officeart/2005/8/layout/default#1"/>
    <dgm:cxn modelId="{AFD54499-0123-4E37-A20F-45C20475C0E2}" type="presParOf" srcId="{860962EB-B52B-446A-9074-A52B62625FE0}" destId="{6694B8DC-E066-465B-AD7B-F59DD6ACD927}" srcOrd="18" destOrd="0" presId="urn:microsoft.com/office/officeart/2005/8/layout/default#1"/>
    <dgm:cxn modelId="{9CF81901-3508-4634-A16B-843C2679B7DA}" type="presParOf" srcId="{860962EB-B52B-446A-9074-A52B62625FE0}" destId="{ADE7A9A9-E239-46C2-9D9D-C5FE348D8CAA}" srcOrd="19" destOrd="0" presId="urn:microsoft.com/office/officeart/2005/8/layout/default#1"/>
    <dgm:cxn modelId="{7AAEFA6B-496F-4929-9A17-29ACB4A9BFF4}" type="presParOf" srcId="{860962EB-B52B-446A-9074-A52B62625FE0}" destId="{ABDF553D-2404-4E96-9201-F352D1784B99}" srcOrd="20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6998C37-39A3-42C5-B9C1-4137C0A93A4D}" type="doc">
      <dgm:prSet loTypeId="urn:microsoft.com/office/officeart/2008/layout/LinedLis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C8B8AED-0726-42F0-9231-BB60BF90633E}">
      <dgm:prSet phldrT="[Текст]"/>
      <dgm:spPr/>
      <dgm:t>
        <a:bodyPr/>
        <a:lstStyle/>
        <a:p>
          <a:endParaRPr lang="ru-RU" dirty="0"/>
        </a:p>
      </dgm:t>
    </dgm:pt>
    <dgm:pt modelId="{81CD54E1-9265-41A2-AE5E-BD51F26AFE39}" type="parTrans" cxnId="{1CA27980-F294-4F86-BA86-D3E79A4ED294}">
      <dgm:prSet/>
      <dgm:spPr/>
      <dgm:t>
        <a:bodyPr/>
        <a:lstStyle/>
        <a:p>
          <a:endParaRPr lang="ru-RU"/>
        </a:p>
      </dgm:t>
    </dgm:pt>
    <dgm:pt modelId="{34986690-76C0-4CAF-94A8-B5891FB39148}" type="sibTrans" cxnId="{1CA27980-F294-4F86-BA86-D3E79A4ED294}">
      <dgm:prSet/>
      <dgm:spPr/>
      <dgm:t>
        <a:bodyPr/>
        <a:lstStyle/>
        <a:p>
          <a:endParaRPr lang="ru-RU"/>
        </a:p>
      </dgm:t>
    </dgm:pt>
    <dgm:pt modelId="{EA45F6E1-79E5-475F-B203-6D24A80BDA72}">
      <dgm:prSet phldrT="[Текст]"/>
      <dgm:spPr/>
      <dgm:t>
        <a:bodyPr/>
        <a:lstStyle/>
        <a:p>
          <a:r>
            <a:rPr lang="ru-RU" dirty="0"/>
            <a:t>Для учащихся</a:t>
          </a:r>
        </a:p>
      </dgm:t>
    </dgm:pt>
    <dgm:pt modelId="{825A9D0D-6E05-4376-96DF-2E2BCD7A2589}" type="parTrans" cxnId="{E945E2D2-78A0-43FA-B805-C198D9C92156}">
      <dgm:prSet/>
      <dgm:spPr/>
      <dgm:t>
        <a:bodyPr/>
        <a:lstStyle/>
        <a:p>
          <a:endParaRPr lang="ru-RU"/>
        </a:p>
      </dgm:t>
    </dgm:pt>
    <dgm:pt modelId="{7D788F2C-4F6B-4B63-A2CB-07B070C49758}" type="sibTrans" cxnId="{E945E2D2-78A0-43FA-B805-C198D9C92156}">
      <dgm:prSet/>
      <dgm:spPr/>
      <dgm:t>
        <a:bodyPr/>
        <a:lstStyle/>
        <a:p>
          <a:endParaRPr lang="ru-RU"/>
        </a:p>
      </dgm:t>
    </dgm:pt>
    <dgm:pt modelId="{F24D76E6-89DB-4ABF-AA36-DC3B779710CD}">
      <dgm:prSet phldrT="[Текст]"/>
      <dgm:spPr/>
      <dgm:t>
        <a:bodyPr/>
        <a:lstStyle/>
        <a:p>
          <a:r>
            <a:rPr lang="ru-RU" dirty="0"/>
            <a:t>Технологический практикум</a:t>
          </a:r>
        </a:p>
      </dgm:t>
    </dgm:pt>
    <dgm:pt modelId="{9B61EE4F-A21A-4F5B-945B-B9AEC082A124}" type="parTrans" cxnId="{7CA2CF37-B5BD-4F77-8FED-F70465DCC2F9}">
      <dgm:prSet/>
      <dgm:spPr/>
      <dgm:t>
        <a:bodyPr/>
        <a:lstStyle/>
        <a:p>
          <a:endParaRPr lang="ru-RU"/>
        </a:p>
      </dgm:t>
    </dgm:pt>
    <dgm:pt modelId="{61311749-EBD7-4F21-A6AF-AA0B63C605CF}" type="sibTrans" cxnId="{7CA2CF37-B5BD-4F77-8FED-F70465DCC2F9}">
      <dgm:prSet/>
      <dgm:spPr/>
      <dgm:t>
        <a:bodyPr/>
        <a:lstStyle/>
        <a:p>
          <a:endParaRPr lang="ru-RU"/>
        </a:p>
      </dgm:t>
    </dgm:pt>
    <dgm:pt modelId="{67EE9DFF-7FD9-402C-963C-7EFAA87AE21F}">
      <dgm:prSet phldrT="[Текст]"/>
      <dgm:spPr/>
      <dgm:t>
        <a:bodyPr/>
        <a:lstStyle/>
        <a:p>
          <a:r>
            <a:rPr lang="ru-RU" dirty="0"/>
            <a:t>Для повышения квалификации учителей</a:t>
          </a:r>
        </a:p>
      </dgm:t>
    </dgm:pt>
    <dgm:pt modelId="{F05AEC57-F504-48F5-A865-B6377CCF31C2}" type="parTrans" cxnId="{E304649B-E42E-441A-BB3E-C873C481872F}">
      <dgm:prSet/>
      <dgm:spPr/>
      <dgm:t>
        <a:bodyPr/>
        <a:lstStyle/>
        <a:p>
          <a:endParaRPr lang="ru-RU"/>
        </a:p>
      </dgm:t>
    </dgm:pt>
    <dgm:pt modelId="{B3B15E47-8AA3-4FB2-A8B8-F909E4F41777}" type="sibTrans" cxnId="{E304649B-E42E-441A-BB3E-C873C481872F}">
      <dgm:prSet/>
      <dgm:spPr/>
      <dgm:t>
        <a:bodyPr/>
        <a:lstStyle/>
        <a:p>
          <a:endParaRPr lang="ru-RU"/>
        </a:p>
      </dgm:t>
    </dgm:pt>
    <dgm:pt modelId="{04928E85-4303-41FE-BDB3-8404210B749C}">
      <dgm:prSet phldrT="[Текст]"/>
      <dgm:spPr/>
      <dgm:t>
        <a:bodyPr/>
        <a:lstStyle/>
        <a:p>
          <a:r>
            <a:rPr lang="ru-RU" dirty="0"/>
            <a:t>Пособие для учителя технологии:</a:t>
          </a:r>
          <a:br>
            <a:rPr lang="ru-RU" dirty="0"/>
          </a:br>
          <a:r>
            <a:rPr lang="ru-RU" dirty="0"/>
            <a:t>Индустриальные технологии</a:t>
          </a:r>
        </a:p>
      </dgm:t>
    </dgm:pt>
    <dgm:pt modelId="{5FEBE18E-480B-4CB6-8B60-A575BFA1F8CC}" type="parTrans" cxnId="{760C8CEE-15D1-48D4-B156-B975DE260924}">
      <dgm:prSet/>
      <dgm:spPr/>
      <dgm:t>
        <a:bodyPr/>
        <a:lstStyle/>
        <a:p>
          <a:endParaRPr lang="ru-RU"/>
        </a:p>
      </dgm:t>
    </dgm:pt>
    <dgm:pt modelId="{92B7E305-CB72-4FD8-8C51-50AFE631D311}" type="sibTrans" cxnId="{760C8CEE-15D1-48D4-B156-B975DE260924}">
      <dgm:prSet/>
      <dgm:spPr/>
      <dgm:t>
        <a:bodyPr/>
        <a:lstStyle/>
        <a:p>
          <a:endParaRPr lang="ru-RU"/>
        </a:p>
      </dgm:t>
    </dgm:pt>
    <dgm:pt modelId="{57456F93-0C9D-4DAD-923B-ADA8B61AC0A3}">
      <dgm:prSet/>
      <dgm:spPr/>
      <dgm:t>
        <a:bodyPr/>
        <a:lstStyle/>
        <a:p>
          <a:r>
            <a:rPr lang="ru-RU" dirty="0"/>
            <a:t>Пособие для учителя технологии: Информационные, социальные технологии</a:t>
          </a:r>
        </a:p>
      </dgm:t>
    </dgm:pt>
    <dgm:pt modelId="{69FC90FC-38A4-4A53-B639-651829AC0406}" type="parTrans" cxnId="{84C4AE75-55AF-4054-B915-795E45079A99}">
      <dgm:prSet/>
      <dgm:spPr/>
      <dgm:t>
        <a:bodyPr/>
        <a:lstStyle/>
        <a:p>
          <a:endParaRPr lang="ru-RU"/>
        </a:p>
      </dgm:t>
    </dgm:pt>
    <dgm:pt modelId="{475A5447-94D8-4256-AA1A-46130E1A7884}" type="sibTrans" cxnId="{84C4AE75-55AF-4054-B915-795E45079A99}">
      <dgm:prSet/>
      <dgm:spPr/>
      <dgm:t>
        <a:bodyPr/>
        <a:lstStyle/>
        <a:p>
          <a:endParaRPr lang="ru-RU"/>
        </a:p>
      </dgm:t>
    </dgm:pt>
    <dgm:pt modelId="{120DCB63-9C51-45EA-9DA9-F783FA94BB4B}" type="pres">
      <dgm:prSet presAssocID="{96998C37-39A3-42C5-B9C1-4137C0A93A4D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7643A9C2-DBC0-4C63-A492-59D474210223}" type="pres">
      <dgm:prSet presAssocID="{8C8B8AED-0726-42F0-9231-BB60BF90633E}" presName="thickLine" presStyleLbl="alignNode1" presStyleIdx="0" presStyleCnt="1"/>
      <dgm:spPr/>
    </dgm:pt>
    <dgm:pt modelId="{B21487F2-64DB-4B80-BEC0-4F98963A49A9}" type="pres">
      <dgm:prSet presAssocID="{8C8B8AED-0726-42F0-9231-BB60BF90633E}" presName="horz1" presStyleCnt="0"/>
      <dgm:spPr/>
    </dgm:pt>
    <dgm:pt modelId="{AE2B369B-554A-4B71-ACCB-3B9F67C39467}" type="pres">
      <dgm:prSet presAssocID="{8C8B8AED-0726-42F0-9231-BB60BF90633E}" presName="tx1" presStyleLbl="revTx" presStyleIdx="0" presStyleCnt="6"/>
      <dgm:spPr/>
      <dgm:t>
        <a:bodyPr/>
        <a:lstStyle/>
        <a:p>
          <a:endParaRPr lang="ru-RU"/>
        </a:p>
      </dgm:t>
    </dgm:pt>
    <dgm:pt modelId="{C110CE37-ADE6-472A-9833-4F5F9BA0584C}" type="pres">
      <dgm:prSet presAssocID="{8C8B8AED-0726-42F0-9231-BB60BF90633E}" presName="vert1" presStyleCnt="0"/>
      <dgm:spPr/>
    </dgm:pt>
    <dgm:pt modelId="{C9FE4E4C-965B-44FA-B4DB-C9F6E4E296C3}" type="pres">
      <dgm:prSet presAssocID="{EA45F6E1-79E5-475F-B203-6D24A80BDA72}" presName="vertSpace2a" presStyleCnt="0"/>
      <dgm:spPr/>
    </dgm:pt>
    <dgm:pt modelId="{A742726B-1FDA-4DC0-BFEF-5FADCBC751AB}" type="pres">
      <dgm:prSet presAssocID="{EA45F6E1-79E5-475F-B203-6D24A80BDA72}" presName="horz2" presStyleCnt="0"/>
      <dgm:spPr/>
    </dgm:pt>
    <dgm:pt modelId="{104AA962-C773-411A-8AEC-974D89C08F0E}" type="pres">
      <dgm:prSet presAssocID="{EA45F6E1-79E5-475F-B203-6D24A80BDA72}" presName="horzSpace2" presStyleCnt="0"/>
      <dgm:spPr/>
    </dgm:pt>
    <dgm:pt modelId="{DF981DD2-C5C6-4AE6-9FCA-0D7F96D63873}" type="pres">
      <dgm:prSet presAssocID="{EA45F6E1-79E5-475F-B203-6D24A80BDA72}" presName="tx2" presStyleLbl="revTx" presStyleIdx="1" presStyleCnt="6"/>
      <dgm:spPr/>
      <dgm:t>
        <a:bodyPr/>
        <a:lstStyle/>
        <a:p>
          <a:endParaRPr lang="ru-RU"/>
        </a:p>
      </dgm:t>
    </dgm:pt>
    <dgm:pt modelId="{95597B65-14C8-4BED-89AB-EC1BC2DE3EB2}" type="pres">
      <dgm:prSet presAssocID="{EA45F6E1-79E5-475F-B203-6D24A80BDA72}" presName="vert2" presStyleCnt="0"/>
      <dgm:spPr/>
    </dgm:pt>
    <dgm:pt modelId="{8E77299E-3BD6-40CC-9B3A-C03D261342CC}" type="pres">
      <dgm:prSet presAssocID="{F24D76E6-89DB-4ABF-AA36-DC3B779710CD}" presName="horz3" presStyleCnt="0"/>
      <dgm:spPr/>
    </dgm:pt>
    <dgm:pt modelId="{230FED54-D6FB-45D4-BDA4-9074F2B8286D}" type="pres">
      <dgm:prSet presAssocID="{F24D76E6-89DB-4ABF-AA36-DC3B779710CD}" presName="horzSpace3" presStyleCnt="0"/>
      <dgm:spPr/>
    </dgm:pt>
    <dgm:pt modelId="{FEB005C0-6C68-4A70-A253-03598DF06E59}" type="pres">
      <dgm:prSet presAssocID="{F24D76E6-89DB-4ABF-AA36-DC3B779710CD}" presName="tx3" presStyleLbl="revTx" presStyleIdx="2" presStyleCnt="6"/>
      <dgm:spPr/>
      <dgm:t>
        <a:bodyPr/>
        <a:lstStyle/>
        <a:p>
          <a:endParaRPr lang="ru-RU"/>
        </a:p>
      </dgm:t>
    </dgm:pt>
    <dgm:pt modelId="{7815A9C0-A02F-4A9F-877D-4E2AFD8F9C85}" type="pres">
      <dgm:prSet presAssocID="{F24D76E6-89DB-4ABF-AA36-DC3B779710CD}" presName="vert3" presStyleCnt="0"/>
      <dgm:spPr/>
    </dgm:pt>
    <dgm:pt modelId="{FCB42DF8-1B58-46DF-AD05-ECD713E9E7E6}" type="pres">
      <dgm:prSet presAssocID="{EA45F6E1-79E5-475F-B203-6D24A80BDA72}" presName="thinLine2b" presStyleLbl="callout" presStyleIdx="0" presStyleCnt="3"/>
      <dgm:spPr/>
    </dgm:pt>
    <dgm:pt modelId="{DE9F9F39-07FF-4D25-8D24-51069D11D71A}" type="pres">
      <dgm:prSet presAssocID="{EA45F6E1-79E5-475F-B203-6D24A80BDA72}" presName="vertSpace2b" presStyleCnt="0"/>
      <dgm:spPr/>
    </dgm:pt>
    <dgm:pt modelId="{025A45BD-EEA8-4BEB-8312-50837687678D}" type="pres">
      <dgm:prSet presAssocID="{67EE9DFF-7FD9-402C-963C-7EFAA87AE21F}" presName="horz2" presStyleCnt="0"/>
      <dgm:spPr/>
    </dgm:pt>
    <dgm:pt modelId="{FE44413F-8B33-43C4-9966-F5EA98175441}" type="pres">
      <dgm:prSet presAssocID="{67EE9DFF-7FD9-402C-963C-7EFAA87AE21F}" presName="horzSpace2" presStyleCnt="0"/>
      <dgm:spPr/>
    </dgm:pt>
    <dgm:pt modelId="{FBD3FD97-7E7D-410F-8EA8-9B7A0012F82D}" type="pres">
      <dgm:prSet presAssocID="{67EE9DFF-7FD9-402C-963C-7EFAA87AE21F}" presName="tx2" presStyleLbl="revTx" presStyleIdx="3" presStyleCnt="6"/>
      <dgm:spPr/>
      <dgm:t>
        <a:bodyPr/>
        <a:lstStyle/>
        <a:p>
          <a:endParaRPr lang="ru-RU"/>
        </a:p>
      </dgm:t>
    </dgm:pt>
    <dgm:pt modelId="{C2F0384D-EBA5-40C6-A47A-C6241BD53DEF}" type="pres">
      <dgm:prSet presAssocID="{67EE9DFF-7FD9-402C-963C-7EFAA87AE21F}" presName="vert2" presStyleCnt="0"/>
      <dgm:spPr/>
    </dgm:pt>
    <dgm:pt modelId="{1E3E1746-9381-4AC1-B3E7-B4F018032C07}" type="pres">
      <dgm:prSet presAssocID="{04928E85-4303-41FE-BDB3-8404210B749C}" presName="horz3" presStyleCnt="0"/>
      <dgm:spPr/>
    </dgm:pt>
    <dgm:pt modelId="{5D2B76D8-F740-4AE1-B9F0-3B0E1EC8425C}" type="pres">
      <dgm:prSet presAssocID="{04928E85-4303-41FE-BDB3-8404210B749C}" presName="horzSpace3" presStyleCnt="0"/>
      <dgm:spPr/>
    </dgm:pt>
    <dgm:pt modelId="{61E77D98-36C9-424E-B89F-8262CEDD59A8}" type="pres">
      <dgm:prSet presAssocID="{04928E85-4303-41FE-BDB3-8404210B749C}" presName="tx3" presStyleLbl="revTx" presStyleIdx="4" presStyleCnt="6"/>
      <dgm:spPr/>
      <dgm:t>
        <a:bodyPr/>
        <a:lstStyle/>
        <a:p>
          <a:endParaRPr lang="ru-RU"/>
        </a:p>
      </dgm:t>
    </dgm:pt>
    <dgm:pt modelId="{B4E80831-F043-4EC2-8FF3-440CAD5C0714}" type="pres">
      <dgm:prSet presAssocID="{04928E85-4303-41FE-BDB3-8404210B749C}" presName="vert3" presStyleCnt="0"/>
      <dgm:spPr/>
    </dgm:pt>
    <dgm:pt modelId="{9F2FCDF6-341C-4E9F-936B-182C2475A4E8}" type="pres">
      <dgm:prSet presAssocID="{92B7E305-CB72-4FD8-8C51-50AFE631D311}" presName="thinLine3" presStyleLbl="callout" presStyleIdx="1" presStyleCnt="3"/>
      <dgm:spPr/>
    </dgm:pt>
    <dgm:pt modelId="{BCB9AA8A-9CA9-45D2-BE35-5A7224BAA72F}" type="pres">
      <dgm:prSet presAssocID="{57456F93-0C9D-4DAD-923B-ADA8B61AC0A3}" presName="horz3" presStyleCnt="0"/>
      <dgm:spPr/>
    </dgm:pt>
    <dgm:pt modelId="{854C1F75-EBDA-4C32-A1CF-192570D8FA02}" type="pres">
      <dgm:prSet presAssocID="{57456F93-0C9D-4DAD-923B-ADA8B61AC0A3}" presName="horzSpace3" presStyleCnt="0"/>
      <dgm:spPr/>
    </dgm:pt>
    <dgm:pt modelId="{A04B2B84-3D6A-424B-8F16-FDEB7BA22B26}" type="pres">
      <dgm:prSet presAssocID="{57456F93-0C9D-4DAD-923B-ADA8B61AC0A3}" presName="tx3" presStyleLbl="revTx" presStyleIdx="5" presStyleCnt="6"/>
      <dgm:spPr/>
      <dgm:t>
        <a:bodyPr/>
        <a:lstStyle/>
        <a:p>
          <a:endParaRPr lang="ru-RU"/>
        </a:p>
      </dgm:t>
    </dgm:pt>
    <dgm:pt modelId="{49D64BFF-8412-4046-8A6A-094E7C195675}" type="pres">
      <dgm:prSet presAssocID="{57456F93-0C9D-4DAD-923B-ADA8B61AC0A3}" presName="vert3" presStyleCnt="0"/>
      <dgm:spPr/>
    </dgm:pt>
    <dgm:pt modelId="{971FFF8E-4C38-443C-AAE7-5DF2D41CFBA5}" type="pres">
      <dgm:prSet presAssocID="{67EE9DFF-7FD9-402C-963C-7EFAA87AE21F}" presName="thinLine2b" presStyleLbl="callout" presStyleIdx="2" presStyleCnt="3"/>
      <dgm:spPr/>
    </dgm:pt>
    <dgm:pt modelId="{15022613-9F5D-44E2-8164-6EAE22422E5E}" type="pres">
      <dgm:prSet presAssocID="{67EE9DFF-7FD9-402C-963C-7EFAA87AE21F}" presName="vertSpace2b" presStyleCnt="0"/>
      <dgm:spPr/>
    </dgm:pt>
  </dgm:ptLst>
  <dgm:cxnLst>
    <dgm:cxn modelId="{E763F19A-E844-4DCD-A661-3B3FA43EAF74}" type="presOf" srcId="{8C8B8AED-0726-42F0-9231-BB60BF90633E}" destId="{AE2B369B-554A-4B71-ACCB-3B9F67C39467}" srcOrd="0" destOrd="0" presId="urn:microsoft.com/office/officeart/2008/layout/LinedList"/>
    <dgm:cxn modelId="{760C8CEE-15D1-48D4-B156-B975DE260924}" srcId="{67EE9DFF-7FD9-402C-963C-7EFAA87AE21F}" destId="{04928E85-4303-41FE-BDB3-8404210B749C}" srcOrd="0" destOrd="0" parTransId="{5FEBE18E-480B-4CB6-8B60-A575BFA1F8CC}" sibTransId="{92B7E305-CB72-4FD8-8C51-50AFE631D311}"/>
    <dgm:cxn modelId="{1F9D5B03-68FB-4A64-9D19-78A0AE262982}" type="presOf" srcId="{04928E85-4303-41FE-BDB3-8404210B749C}" destId="{61E77D98-36C9-424E-B89F-8262CEDD59A8}" srcOrd="0" destOrd="0" presId="urn:microsoft.com/office/officeart/2008/layout/LinedList"/>
    <dgm:cxn modelId="{7CA2CF37-B5BD-4F77-8FED-F70465DCC2F9}" srcId="{EA45F6E1-79E5-475F-B203-6D24A80BDA72}" destId="{F24D76E6-89DB-4ABF-AA36-DC3B779710CD}" srcOrd="0" destOrd="0" parTransId="{9B61EE4F-A21A-4F5B-945B-B9AEC082A124}" sibTransId="{61311749-EBD7-4F21-A6AF-AA0B63C605CF}"/>
    <dgm:cxn modelId="{E945E2D2-78A0-43FA-B805-C198D9C92156}" srcId="{8C8B8AED-0726-42F0-9231-BB60BF90633E}" destId="{EA45F6E1-79E5-475F-B203-6D24A80BDA72}" srcOrd="0" destOrd="0" parTransId="{825A9D0D-6E05-4376-96DF-2E2BCD7A2589}" sibTransId="{7D788F2C-4F6B-4B63-A2CB-07B070C49758}"/>
    <dgm:cxn modelId="{E304649B-E42E-441A-BB3E-C873C481872F}" srcId="{8C8B8AED-0726-42F0-9231-BB60BF90633E}" destId="{67EE9DFF-7FD9-402C-963C-7EFAA87AE21F}" srcOrd="1" destOrd="0" parTransId="{F05AEC57-F504-48F5-A865-B6377CCF31C2}" sibTransId="{B3B15E47-8AA3-4FB2-A8B8-F909E4F41777}"/>
    <dgm:cxn modelId="{EF1793DB-3883-4661-9EB9-581AFE809259}" type="presOf" srcId="{67EE9DFF-7FD9-402C-963C-7EFAA87AE21F}" destId="{FBD3FD97-7E7D-410F-8EA8-9B7A0012F82D}" srcOrd="0" destOrd="0" presId="urn:microsoft.com/office/officeart/2008/layout/LinedList"/>
    <dgm:cxn modelId="{E91BEEC2-C4FB-4ED3-BC2C-3924AC7C1099}" type="presOf" srcId="{57456F93-0C9D-4DAD-923B-ADA8B61AC0A3}" destId="{A04B2B84-3D6A-424B-8F16-FDEB7BA22B26}" srcOrd="0" destOrd="0" presId="urn:microsoft.com/office/officeart/2008/layout/LinedList"/>
    <dgm:cxn modelId="{4E0997E0-EF3E-4B24-8DB8-E49881B99CD3}" type="presOf" srcId="{96998C37-39A3-42C5-B9C1-4137C0A93A4D}" destId="{120DCB63-9C51-45EA-9DA9-F783FA94BB4B}" srcOrd="0" destOrd="0" presId="urn:microsoft.com/office/officeart/2008/layout/LinedList"/>
    <dgm:cxn modelId="{1CA27980-F294-4F86-BA86-D3E79A4ED294}" srcId="{96998C37-39A3-42C5-B9C1-4137C0A93A4D}" destId="{8C8B8AED-0726-42F0-9231-BB60BF90633E}" srcOrd="0" destOrd="0" parTransId="{81CD54E1-9265-41A2-AE5E-BD51F26AFE39}" sibTransId="{34986690-76C0-4CAF-94A8-B5891FB39148}"/>
    <dgm:cxn modelId="{65308762-F26B-4BC1-987F-28F51F2EB9E1}" type="presOf" srcId="{EA45F6E1-79E5-475F-B203-6D24A80BDA72}" destId="{DF981DD2-C5C6-4AE6-9FCA-0D7F96D63873}" srcOrd="0" destOrd="0" presId="urn:microsoft.com/office/officeart/2008/layout/LinedList"/>
    <dgm:cxn modelId="{84C4AE75-55AF-4054-B915-795E45079A99}" srcId="{67EE9DFF-7FD9-402C-963C-7EFAA87AE21F}" destId="{57456F93-0C9D-4DAD-923B-ADA8B61AC0A3}" srcOrd="1" destOrd="0" parTransId="{69FC90FC-38A4-4A53-B639-651829AC0406}" sibTransId="{475A5447-94D8-4256-AA1A-46130E1A7884}"/>
    <dgm:cxn modelId="{93835F23-2707-4AFF-9AA0-86AFB191B43D}" type="presOf" srcId="{F24D76E6-89DB-4ABF-AA36-DC3B779710CD}" destId="{FEB005C0-6C68-4A70-A253-03598DF06E59}" srcOrd="0" destOrd="0" presId="urn:microsoft.com/office/officeart/2008/layout/LinedList"/>
    <dgm:cxn modelId="{71E41A94-F090-4169-98C6-7EB4B1AACA1A}" type="presParOf" srcId="{120DCB63-9C51-45EA-9DA9-F783FA94BB4B}" destId="{7643A9C2-DBC0-4C63-A492-59D474210223}" srcOrd="0" destOrd="0" presId="urn:microsoft.com/office/officeart/2008/layout/LinedList"/>
    <dgm:cxn modelId="{F14C80B1-CB90-46A5-B727-C077036C9C1A}" type="presParOf" srcId="{120DCB63-9C51-45EA-9DA9-F783FA94BB4B}" destId="{B21487F2-64DB-4B80-BEC0-4F98963A49A9}" srcOrd="1" destOrd="0" presId="urn:microsoft.com/office/officeart/2008/layout/LinedList"/>
    <dgm:cxn modelId="{A40C20CF-3AC5-4D3E-B164-9A68FDE4FEC4}" type="presParOf" srcId="{B21487F2-64DB-4B80-BEC0-4F98963A49A9}" destId="{AE2B369B-554A-4B71-ACCB-3B9F67C39467}" srcOrd="0" destOrd="0" presId="urn:microsoft.com/office/officeart/2008/layout/LinedList"/>
    <dgm:cxn modelId="{74FB62BB-9226-4900-B19C-6BA751FF1F4A}" type="presParOf" srcId="{B21487F2-64DB-4B80-BEC0-4F98963A49A9}" destId="{C110CE37-ADE6-472A-9833-4F5F9BA0584C}" srcOrd="1" destOrd="0" presId="urn:microsoft.com/office/officeart/2008/layout/LinedList"/>
    <dgm:cxn modelId="{B1576B91-9F42-42A7-A13E-47766A28B340}" type="presParOf" srcId="{C110CE37-ADE6-472A-9833-4F5F9BA0584C}" destId="{C9FE4E4C-965B-44FA-B4DB-C9F6E4E296C3}" srcOrd="0" destOrd="0" presId="urn:microsoft.com/office/officeart/2008/layout/LinedList"/>
    <dgm:cxn modelId="{75F43B60-E913-4789-B748-E70DFD981E82}" type="presParOf" srcId="{C110CE37-ADE6-472A-9833-4F5F9BA0584C}" destId="{A742726B-1FDA-4DC0-BFEF-5FADCBC751AB}" srcOrd="1" destOrd="0" presId="urn:microsoft.com/office/officeart/2008/layout/LinedList"/>
    <dgm:cxn modelId="{DA848045-0191-40C0-AA61-6E592B354364}" type="presParOf" srcId="{A742726B-1FDA-4DC0-BFEF-5FADCBC751AB}" destId="{104AA962-C773-411A-8AEC-974D89C08F0E}" srcOrd="0" destOrd="0" presId="urn:microsoft.com/office/officeart/2008/layout/LinedList"/>
    <dgm:cxn modelId="{97B9C356-7210-4080-A423-B090B3C82013}" type="presParOf" srcId="{A742726B-1FDA-4DC0-BFEF-5FADCBC751AB}" destId="{DF981DD2-C5C6-4AE6-9FCA-0D7F96D63873}" srcOrd="1" destOrd="0" presId="urn:microsoft.com/office/officeart/2008/layout/LinedList"/>
    <dgm:cxn modelId="{AF0B21CF-0DEB-4AFE-87CA-5E69FD2832E5}" type="presParOf" srcId="{A742726B-1FDA-4DC0-BFEF-5FADCBC751AB}" destId="{95597B65-14C8-4BED-89AB-EC1BC2DE3EB2}" srcOrd="2" destOrd="0" presId="urn:microsoft.com/office/officeart/2008/layout/LinedList"/>
    <dgm:cxn modelId="{1B7E35A6-0853-4C20-B0F3-83FFD5CD17FB}" type="presParOf" srcId="{95597B65-14C8-4BED-89AB-EC1BC2DE3EB2}" destId="{8E77299E-3BD6-40CC-9B3A-C03D261342CC}" srcOrd="0" destOrd="0" presId="urn:microsoft.com/office/officeart/2008/layout/LinedList"/>
    <dgm:cxn modelId="{BEDA64EB-BF6D-4568-8FE1-4EB4817779F6}" type="presParOf" srcId="{8E77299E-3BD6-40CC-9B3A-C03D261342CC}" destId="{230FED54-D6FB-45D4-BDA4-9074F2B8286D}" srcOrd="0" destOrd="0" presId="urn:microsoft.com/office/officeart/2008/layout/LinedList"/>
    <dgm:cxn modelId="{9FDA8835-3EC8-4C38-9D30-98C813A32FED}" type="presParOf" srcId="{8E77299E-3BD6-40CC-9B3A-C03D261342CC}" destId="{FEB005C0-6C68-4A70-A253-03598DF06E59}" srcOrd="1" destOrd="0" presId="urn:microsoft.com/office/officeart/2008/layout/LinedList"/>
    <dgm:cxn modelId="{064FE315-AF87-4223-9B21-244E52CAD57E}" type="presParOf" srcId="{8E77299E-3BD6-40CC-9B3A-C03D261342CC}" destId="{7815A9C0-A02F-4A9F-877D-4E2AFD8F9C85}" srcOrd="2" destOrd="0" presId="urn:microsoft.com/office/officeart/2008/layout/LinedList"/>
    <dgm:cxn modelId="{00733C22-4E33-4884-9D5D-BF6B3A5B35D8}" type="presParOf" srcId="{C110CE37-ADE6-472A-9833-4F5F9BA0584C}" destId="{FCB42DF8-1B58-46DF-AD05-ECD713E9E7E6}" srcOrd="2" destOrd="0" presId="urn:microsoft.com/office/officeart/2008/layout/LinedList"/>
    <dgm:cxn modelId="{2EAC89CA-E4A5-47CF-B6E8-C13EB8CFE95D}" type="presParOf" srcId="{C110CE37-ADE6-472A-9833-4F5F9BA0584C}" destId="{DE9F9F39-07FF-4D25-8D24-51069D11D71A}" srcOrd="3" destOrd="0" presId="urn:microsoft.com/office/officeart/2008/layout/LinedList"/>
    <dgm:cxn modelId="{DC49F279-1863-42B0-B17F-17072738CBA3}" type="presParOf" srcId="{C110CE37-ADE6-472A-9833-4F5F9BA0584C}" destId="{025A45BD-EEA8-4BEB-8312-50837687678D}" srcOrd="4" destOrd="0" presId="urn:microsoft.com/office/officeart/2008/layout/LinedList"/>
    <dgm:cxn modelId="{8E738C5A-6D20-4CC6-89AC-CD0FA3B1E976}" type="presParOf" srcId="{025A45BD-EEA8-4BEB-8312-50837687678D}" destId="{FE44413F-8B33-43C4-9966-F5EA98175441}" srcOrd="0" destOrd="0" presId="urn:microsoft.com/office/officeart/2008/layout/LinedList"/>
    <dgm:cxn modelId="{E41A5238-4AA5-4DEB-9760-033B0EE918BA}" type="presParOf" srcId="{025A45BD-EEA8-4BEB-8312-50837687678D}" destId="{FBD3FD97-7E7D-410F-8EA8-9B7A0012F82D}" srcOrd="1" destOrd="0" presId="urn:microsoft.com/office/officeart/2008/layout/LinedList"/>
    <dgm:cxn modelId="{5ED585C3-1DA4-4C1E-A69F-FFF4EB3FA3D9}" type="presParOf" srcId="{025A45BD-EEA8-4BEB-8312-50837687678D}" destId="{C2F0384D-EBA5-40C6-A47A-C6241BD53DEF}" srcOrd="2" destOrd="0" presId="urn:microsoft.com/office/officeart/2008/layout/LinedList"/>
    <dgm:cxn modelId="{B0FEEF78-1FE8-42B0-AF30-F660C4419DBC}" type="presParOf" srcId="{C2F0384D-EBA5-40C6-A47A-C6241BD53DEF}" destId="{1E3E1746-9381-4AC1-B3E7-B4F018032C07}" srcOrd="0" destOrd="0" presId="urn:microsoft.com/office/officeart/2008/layout/LinedList"/>
    <dgm:cxn modelId="{DD33C4B7-121D-4E1F-8830-813C2A2367B0}" type="presParOf" srcId="{1E3E1746-9381-4AC1-B3E7-B4F018032C07}" destId="{5D2B76D8-F740-4AE1-B9F0-3B0E1EC8425C}" srcOrd="0" destOrd="0" presId="urn:microsoft.com/office/officeart/2008/layout/LinedList"/>
    <dgm:cxn modelId="{71B51122-F65E-4CF7-B6B5-C3C58DAE1588}" type="presParOf" srcId="{1E3E1746-9381-4AC1-B3E7-B4F018032C07}" destId="{61E77D98-36C9-424E-B89F-8262CEDD59A8}" srcOrd="1" destOrd="0" presId="urn:microsoft.com/office/officeart/2008/layout/LinedList"/>
    <dgm:cxn modelId="{618F11A4-A3CF-4D50-ABC1-0E93B549BE3A}" type="presParOf" srcId="{1E3E1746-9381-4AC1-B3E7-B4F018032C07}" destId="{B4E80831-F043-4EC2-8FF3-440CAD5C0714}" srcOrd="2" destOrd="0" presId="urn:microsoft.com/office/officeart/2008/layout/LinedList"/>
    <dgm:cxn modelId="{3C2ADE5F-BB78-4809-BFB7-12E70C9EDE47}" type="presParOf" srcId="{C2F0384D-EBA5-40C6-A47A-C6241BD53DEF}" destId="{9F2FCDF6-341C-4E9F-936B-182C2475A4E8}" srcOrd="1" destOrd="0" presId="urn:microsoft.com/office/officeart/2008/layout/LinedList"/>
    <dgm:cxn modelId="{C2FE2924-2D7C-4E4A-8725-F939071E5AF7}" type="presParOf" srcId="{C2F0384D-EBA5-40C6-A47A-C6241BD53DEF}" destId="{BCB9AA8A-9CA9-45D2-BE35-5A7224BAA72F}" srcOrd="2" destOrd="0" presId="urn:microsoft.com/office/officeart/2008/layout/LinedList"/>
    <dgm:cxn modelId="{178AF2C8-7BE9-4BFA-9D0A-1A9A263D7DA5}" type="presParOf" srcId="{BCB9AA8A-9CA9-45D2-BE35-5A7224BAA72F}" destId="{854C1F75-EBDA-4C32-A1CF-192570D8FA02}" srcOrd="0" destOrd="0" presId="urn:microsoft.com/office/officeart/2008/layout/LinedList"/>
    <dgm:cxn modelId="{7A660379-A32E-4596-92FF-BF915D7D2DE3}" type="presParOf" srcId="{BCB9AA8A-9CA9-45D2-BE35-5A7224BAA72F}" destId="{A04B2B84-3D6A-424B-8F16-FDEB7BA22B26}" srcOrd="1" destOrd="0" presId="urn:microsoft.com/office/officeart/2008/layout/LinedList"/>
    <dgm:cxn modelId="{43EA6E79-C8AC-4F25-8052-389F99E0CDA2}" type="presParOf" srcId="{BCB9AA8A-9CA9-45D2-BE35-5A7224BAA72F}" destId="{49D64BFF-8412-4046-8A6A-094E7C195675}" srcOrd="2" destOrd="0" presId="urn:microsoft.com/office/officeart/2008/layout/LinedList"/>
    <dgm:cxn modelId="{4118C78B-1AF1-4F45-BFF3-064AF3606204}" type="presParOf" srcId="{C110CE37-ADE6-472A-9833-4F5F9BA0584C}" destId="{971FFF8E-4C38-443C-AAE7-5DF2D41CFBA5}" srcOrd="5" destOrd="0" presId="urn:microsoft.com/office/officeart/2008/layout/LinedList"/>
    <dgm:cxn modelId="{EAC868BA-C4F2-45DA-9059-B18A6903C0F6}" type="presParOf" srcId="{C110CE37-ADE6-472A-9833-4F5F9BA0584C}" destId="{15022613-9F5D-44E2-8164-6EAE22422E5E}" srcOrd="6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00D92B7-71EC-44AA-81E3-6BF4F3A44706}">
      <dsp:nvSpPr>
        <dsp:cNvPr id="0" name=""/>
        <dsp:cNvSpPr/>
      </dsp:nvSpPr>
      <dsp:spPr>
        <a:xfrm>
          <a:off x="0" y="55603"/>
          <a:ext cx="7560840" cy="6715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0" kern="1200" dirty="0"/>
            <a:t>1-4 классы:</a:t>
          </a:r>
        </a:p>
      </dsp:txBody>
      <dsp:txXfrm>
        <a:off x="0" y="55603"/>
        <a:ext cx="7560840" cy="671580"/>
      </dsp:txXfrm>
    </dsp:sp>
    <dsp:sp modelId="{9931226E-F643-4A47-9377-03CBC6BBFB76}">
      <dsp:nvSpPr>
        <dsp:cNvPr id="0" name=""/>
        <dsp:cNvSpPr/>
      </dsp:nvSpPr>
      <dsp:spPr>
        <a:xfrm>
          <a:off x="0" y="727183"/>
          <a:ext cx="7560840" cy="4868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0057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200" kern="1200" dirty="0"/>
            <a:t>практическое знакомство с </a:t>
          </a:r>
          <a:r>
            <a:rPr lang="ru-RU" sz="2200" b="1" kern="1200" dirty="0"/>
            <a:t>материальными технологиями прошлых эпох, с художественными промыслами народов России,</a:t>
          </a:r>
          <a:r>
            <a:rPr lang="ru-RU" sz="2200" kern="1200" dirty="0"/>
            <a:t> в том числе в интеграции с изобразительным искусством, технологиями быта. Применение ИКТ при изучении всех учебных предметов, включая набор текста, поиск информации в сети Интернет, компьютерный дизайн, анимацию, видеосъёмку, измерение и анализ массивов данных;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200" kern="1200"/>
            <a:t>освоение в рамках предметной области «Математика и информатика» основ программирования для виртуальных сред и моделей;</a:t>
          </a:r>
          <a:endParaRPr lang="ru-RU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200" kern="1200" dirty="0"/>
            <a:t>проектирование и изготовление самодельных приборов и устройств для проведения учебных исследований, сбора и анализа данных, в том числе компьютерного, при изучении учебного предмета «Окружающий мир»</a:t>
          </a:r>
          <a:r>
            <a:rPr lang="en-US" sz="2200" kern="1200" dirty="0"/>
            <a:t>.</a:t>
          </a:r>
          <a:endParaRPr lang="ru-RU" sz="2200" kern="1200" dirty="0"/>
        </a:p>
      </dsp:txBody>
      <dsp:txXfrm>
        <a:off x="0" y="727183"/>
        <a:ext cx="7560840" cy="486864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00D92B7-71EC-44AA-81E3-6BF4F3A44706}">
      <dsp:nvSpPr>
        <dsp:cNvPr id="0" name=""/>
        <dsp:cNvSpPr/>
      </dsp:nvSpPr>
      <dsp:spPr>
        <a:xfrm>
          <a:off x="0" y="238056"/>
          <a:ext cx="7560840" cy="4557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0" kern="1200" dirty="0"/>
            <a:t>5-9 классы:</a:t>
          </a:r>
        </a:p>
      </dsp:txBody>
      <dsp:txXfrm>
        <a:off x="0" y="238056"/>
        <a:ext cx="7560840" cy="455715"/>
      </dsp:txXfrm>
    </dsp:sp>
    <dsp:sp modelId="{9931226E-F643-4A47-9377-03CBC6BBFB76}">
      <dsp:nvSpPr>
        <dsp:cNvPr id="0" name=""/>
        <dsp:cNvSpPr/>
      </dsp:nvSpPr>
      <dsp:spPr>
        <a:xfrm>
          <a:off x="0" y="693771"/>
          <a:ext cx="7560840" cy="4719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0057" tIns="24130" rIns="135128" bIns="2413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500" b="0" kern="1200" dirty="0"/>
            <a:t>освоение рукотворного мира в форме его воссоздания, понимания </a:t>
          </a:r>
          <a:br>
            <a:rPr lang="ru-RU" sz="1500" b="0" kern="1200" dirty="0"/>
          </a:br>
          <a:r>
            <a:rPr lang="ru-RU" sz="1500" b="0" kern="1200" dirty="0"/>
            <a:t>его функционирования и возникающих проблем, в первую очередь, через создание </a:t>
          </a:r>
          <a:br>
            <a:rPr lang="ru-RU" sz="1500" b="0" kern="1200" dirty="0"/>
          </a:br>
          <a:r>
            <a:rPr lang="ru-RU" sz="1500" b="0" kern="1200" dirty="0"/>
            <a:t>и использование учебных моделей (реальных и виртуальных), которое стимулирует интерес и облегчает освоение других предметов;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500" b="0" kern="1200" dirty="0"/>
            <a:t>изготовление объектов, знакомящее с профессиональными компетенциями и практиками; ежегодное практическое знакомство с 3-4 видами профессиональной деятельности из разных сфер (с использованием современных технологий) и более углублённо – с одним видом деятельности через </a:t>
          </a:r>
          <a:r>
            <a:rPr lang="ru-RU" sz="1500" b="1" kern="1200" dirty="0">
              <a:solidFill>
                <a:srgbClr val="FF0000"/>
              </a:solidFill>
            </a:rPr>
            <a:t>интеграцию с практиками, реализованными в движении </a:t>
          </a:r>
          <a:r>
            <a:rPr lang="en-US" sz="1500" b="1" kern="1200" dirty="0" err="1">
              <a:solidFill>
                <a:srgbClr val="FF0000"/>
              </a:solidFill>
            </a:rPr>
            <a:t>WorldSkills</a:t>
          </a:r>
          <a:r>
            <a:rPr lang="ru-RU" sz="1500" b="1" kern="1200" dirty="0">
              <a:solidFill>
                <a:srgbClr val="FF0000"/>
              </a:solidFill>
            </a:rPr>
            <a:t>;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500" b="0" kern="1200" dirty="0"/>
            <a:t>приобретение практических умений и опыта, необходимых для разумной организации собственной жизни;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500" b="0" kern="1200" dirty="0"/>
            <a:t>формирование универсальных учебных действий: освоение проектной деятельности как способа преобразования реальности в соответствии с поставленной целью по схеме цикла дизайн-процесса и жизненного цикла продукта; изобретение, поиск принципиально новых для обучающегося решений;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500" b="0" kern="1200" dirty="0"/>
            <a:t>формирование ключевых компетентностей: информационной, коммуникативной, навыков командной работы и сотрудничества; инициативности, гибкости мышления, предприимчивости, самоорганизации;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500" b="0" kern="1200" dirty="0"/>
            <a:t>знакомство с гуманитарными и материальными технологиями </a:t>
          </a:r>
          <a:br>
            <a:rPr lang="ru-RU" sz="1500" b="0" kern="1200" dirty="0"/>
          </a:br>
          <a:r>
            <a:rPr lang="ru-RU" sz="1500" b="0" kern="1200" dirty="0"/>
            <a:t>в реальной экономике территории проживания обучающихся, с миром профессий </a:t>
          </a:r>
          <a:br>
            <a:rPr lang="ru-RU" sz="1500" b="0" kern="1200" dirty="0"/>
          </a:br>
          <a:r>
            <a:rPr lang="ru-RU" sz="1500" b="0" kern="1200" dirty="0"/>
            <a:t>и организацией рынков труда.</a:t>
          </a:r>
        </a:p>
      </dsp:txBody>
      <dsp:txXfrm>
        <a:off x="0" y="693771"/>
        <a:ext cx="7560840" cy="4719600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00D92B7-71EC-44AA-81E3-6BF4F3A44706}">
      <dsp:nvSpPr>
        <dsp:cNvPr id="0" name=""/>
        <dsp:cNvSpPr/>
      </dsp:nvSpPr>
      <dsp:spPr>
        <a:xfrm>
          <a:off x="0" y="53893"/>
          <a:ext cx="7560840" cy="575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kern="1200" dirty="0"/>
            <a:t>10-11</a:t>
          </a:r>
          <a:r>
            <a:rPr lang="ru-RU" sz="2400" b="0" kern="1200" dirty="0"/>
            <a:t> классы:</a:t>
          </a:r>
        </a:p>
      </dsp:txBody>
      <dsp:txXfrm>
        <a:off x="0" y="53893"/>
        <a:ext cx="7560840" cy="575639"/>
      </dsp:txXfrm>
    </dsp:sp>
    <dsp:sp modelId="{9931226E-F643-4A47-9377-03CBC6BBFB76}">
      <dsp:nvSpPr>
        <dsp:cNvPr id="0" name=""/>
        <dsp:cNvSpPr/>
      </dsp:nvSpPr>
      <dsp:spPr>
        <a:xfrm>
          <a:off x="0" y="629533"/>
          <a:ext cx="7560840" cy="496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0057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900" kern="1200" dirty="0"/>
            <a:t>Обучающимся предоставляются возможности одновременно с получением среднего общего образования (возможно и раньше) </a:t>
          </a:r>
          <a:r>
            <a:rPr lang="ru-RU" sz="1900" b="1" kern="1200" dirty="0">
              <a:solidFill>
                <a:srgbClr val="FF0000"/>
              </a:solidFill>
            </a:rPr>
            <a:t>пройти профессиональное обучение, освоить отдельные модули среднего профессионального образования и высшего образования в соответствии с профилем обучения по выбранным ими профессиям, основы предпринимательства, </a:t>
          </a:r>
          <a:r>
            <a:rPr lang="ru-RU" sz="1900" kern="1200" dirty="0"/>
            <a:t>в том числе с использованием инфраструктуры образовательных организаций профессионального образования и высшего образования.</a:t>
          </a:r>
          <a:endParaRPr lang="ru-RU" sz="1900" b="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900" kern="1200" dirty="0"/>
            <a:t>Одним из решений может стать разработка модулей на основе компетенций </a:t>
          </a:r>
          <a:r>
            <a:rPr lang="en-US" sz="1900" kern="1200" dirty="0" err="1"/>
            <a:t>WorldSkills</a:t>
          </a:r>
          <a:r>
            <a:rPr lang="ru-RU" sz="1900" kern="1200" dirty="0"/>
            <a:t> с учётом специфики и потребностей региона. Из большого разнообразия модулей для рабочей программы учебного предмета «Технология» могут быть выбраны те, которые наиболее востребованы и значимы для региона.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900" kern="1200" dirty="0"/>
            <a:t>В партнёрстве с системой профессионального образования можно использовать практику демонстрационного экзамена, успешно применяемую в </a:t>
          </a:r>
          <a:r>
            <a:rPr lang="en-US" sz="1900" kern="1200" dirty="0" err="1"/>
            <a:t>WorldSkills</a:t>
          </a:r>
          <a:r>
            <a:rPr lang="ru-RU" sz="1900" kern="1200" dirty="0"/>
            <a:t>, при государственной итоговой аттестации по учебному предмету «Технология» (по выбору обучающихся).</a:t>
          </a:r>
        </a:p>
      </dsp:txBody>
      <dsp:txXfrm>
        <a:off x="0" y="629533"/>
        <a:ext cx="7560840" cy="4968000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116ADBB-F295-4C41-9235-8FAF1BACF288}">
      <dsp:nvSpPr>
        <dsp:cNvPr id="0" name=""/>
        <dsp:cNvSpPr/>
      </dsp:nvSpPr>
      <dsp:spPr>
        <a:xfrm>
          <a:off x="0" y="207060"/>
          <a:ext cx="8064896" cy="5516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/>
            <a:t>О программе </a:t>
          </a:r>
        </a:p>
      </dsp:txBody>
      <dsp:txXfrm>
        <a:off x="0" y="207060"/>
        <a:ext cx="8064896" cy="551655"/>
      </dsp:txXfrm>
    </dsp:sp>
    <dsp:sp modelId="{AEA9B459-DD59-4938-8FA0-AECA71C79E8E}">
      <dsp:nvSpPr>
        <dsp:cNvPr id="0" name=""/>
        <dsp:cNvSpPr/>
      </dsp:nvSpPr>
      <dsp:spPr>
        <a:xfrm>
          <a:off x="0" y="758715"/>
          <a:ext cx="8064896" cy="1333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60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800" kern="1200" dirty="0"/>
            <a:t>Программа ранней профориентации и основ профессиональной подготовки школьников </a:t>
          </a:r>
          <a:r>
            <a:rPr lang="ru-RU" sz="1800" kern="1200" dirty="0" err="1"/>
            <a:t>JuniorSkills</a:t>
          </a:r>
          <a:r>
            <a:rPr lang="ru-RU" sz="1800" kern="1200" dirty="0"/>
            <a:t> была инициирована в 2014 году Фондом Олега Дерипаска «Вольное Дело» в партнёрстве с </a:t>
          </a:r>
          <a:r>
            <a:rPr lang="ru-RU" sz="1800" kern="1200" dirty="0" err="1"/>
            <a:t>WorldSkills</a:t>
          </a:r>
          <a:r>
            <a:rPr lang="ru-RU" sz="1800" kern="1200" dirty="0"/>
            <a:t> Россия при поддержке Агентства стратегических инициатив, Министерства промышленности и торговли РФ, Министерства образования и науки РФ.</a:t>
          </a:r>
        </a:p>
      </dsp:txBody>
      <dsp:txXfrm>
        <a:off x="0" y="758715"/>
        <a:ext cx="8064896" cy="1333080"/>
      </dsp:txXfrm>
    </dsp:sp>
    <dsp:sp modelId="{DC87C80F-E311-4192-8A62-2BC1CCCE1222}">
      <dsp:nvSpPr>
        <dsp:cNvPr id="0" name=""/>
        <dsp:cNvSpPr/>
      </dsp:nvSpPr>
      <dsp:spPr>
        <a:xfrm>
          <a:off x="0" y="2091795"/>
          <a:ext cx="8064896" cy="5516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/>
            <a:t>Видение:</a:t>
          </a:r>
        </a:p>
      </dsp:txBody>
      <dsp:txXfrm>
        <a:off x="0" y="2091795"/>
        <a:ext cx="8064896" cy="551655"/>
      </dsp:txXfrm>
    </dsp:sp>
    <dsp:sp modelId="{E92D20C5-912A-4890-86DF-F9F310BBF336}">
      <dsp:nvSpPr>
        <dsp:cNvPr id="0" name=""/>
        <dsp:cNvSpPr/>
      </dsp:nvSpPr>
      <dsp:spPr>
        <a:xfrm>
          <a:off x="0" y="2643450"/>
          <a:ext cx="8064896" cy="10712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60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800" kern="1200" dirty="0"/>
            <a:t>Каждый школьник имеет возможность попробовать себя в разных профессиях и сферах, в </a:t>
          </a:r>
          <a:r>
            <a:rPr lang="ru-RU" sz="1800" kern="1200" dirty="0" err="1"/>
            <a:t>т.ч</a:t>
          </a:r>
          <a:r>
            <a:rPr lang="ru-RU" sz="1800" kern="1200" dirty="0"/>
            <a:t>. профессиях будущего, обучаясь у профессионалов; а также углублённо освоить и даже получить к окончанию школы профессию.</a:t>
          </a:r>
        </a:p>
      </dsp:txBody>
      <dsp:txXfrm>
        <a:off x="0" y="2643450"/>
        <a:ext cx="8064896" cy="1071225"/>
      </dsp:txXfrm>
    </dsp:sp>
    <dsp:sp modelId="{CD73510C-9C48-418E-BF3D-496B2A9B793B}">
      <dsp:nvSpPr>
        <dsp:cNvPr id="0" name=""/>
        <dsp:cNvSpPr/>
      </dsp:nvSpPr>
      <dsp:spPr>
        <a:xfrm>
          <a:off x="0" y="3714675"/>
          <a:ext cx="8064896" cy="5516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/>
            <a:t>Цели программы:</a:t>
          </a:r>
        </a:p>
      </dsp:txBody>
      <dsp:txXfrm>
        <a:off x="0" y="3714675"/>
        <a:ext cx="8064896" cy="551655"/>
      </dsp:txXfrm>
    </dsp:sp>
    <dsp:sp modelId="{99343264-2033-4F65-9C51-91857C67BDEB}">
      <dsp:nvSpPr>
        <dsp:cNvPr id="0" name=""/>
        <dsp:cNvSpPr/>
      </dsp:nvSpPr>
      <dsp:spPr>
        <a:xfrm>
          <a:off x="0" y="4266330"/>
          <a:ext cx="8064896" cy="10712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60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800" kern="1200" dirty="0"/>
            <a:t>Создание новых возможностей для профориентации и освоения школьниками современных и будущих профессиональных компетенций на основе инструментов движения </a:t>
          </a:r>
          <a:r>
            <a:rPr lang="ru-RU" sz="1800" kern="1200" dirty="0" err="1"/>
            <a:t>WorldSkills</a:t>
          </a:r>
          <a:r>
            <a:rPr lang="ru-RU" sz="1800" kern="1200" dirty="0"/>
            <a:t> с опорой на передовой отечественный и международный опыт.</a:t>
          </a:r>
        </a:p>
      </dsp:txBody>
      <dsp:txXfrm>
        <a:off x="0" y="4266330"/>
        <a:ext cx="8064896" cy="1071225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F3FCCF6-BF6F-40B3-BB9D-D8B281D8B5B1}">
      <dsp:nvSpPr>
        <dsp:cNvPr id="0" name=""/>
        <dsp:cNvSpPr/>
      </dsp:nvSpPr>
      <dsp:spPr>
        <a:xfrm>
          <a:off x="1118507" y="537"/>
          <a:ext cx="2079832" cy="124789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latin typeface="+mj-lt"/>
            </a:rPr>
            <a:t>1. Основы современного производства</a:t>
          </a:r>
        </a:p>
      </dsp:txBody>
      <dsp:txXfrm>
        <a:off x="1118507" y="537"/>
        <a:ext cx="2079832" cy="1247899"/>
      </dsp:txXfrm>
    </dsp:sp>
    <dsp:sp modelId="{B41486E9-2806-4DD5-94F9-DE0366FDBCF5}">
      <dsp:nvSpPr>
        <dsp:cNvPr id="0" name=""/>
        <dsp:cNvSpPr/>
      </dsp:nvSpPr>
      <dsp:spPr>
        <a:xfrm>
          <a:off x="3406323" y="537"/>
          <a:ext cx="2079832" cy="124789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latin typeface="+mj-lt"/>
            </a:rPr>
            <a:t>2. Технология</a:t>
          </a:r>
        </a:p>
      </dsp:txBody>
      <dsp:txXfrm>
        <a:off x="3406323" y="537"/>
        <a:ext cx="2079832" cy="1247899"/>
      </dsp:txXfrm>
    </dsp:sp>
    <dsp:sp modelId="{63DBAECE-F28F-4521-A6A7-A80E0AA3382C}">
      <dsp:nvSpPr>
        <dsp:cNvPr id="0" name=""/>
        <dsp:cNvSpPr/>
      </dsp:nvSpPr>
      <dsp:spPr>
        <a:xfrm>
          <a:off x="5694139" y="537"/>
          <a:ext cx="2079832" cy="124789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latin typeface="+mj-lt"/>
            </a:rPr>
            <a:t>3. Техника</a:t>
          </a:r>
        </a:p>
      </dsp:txBody>
      <dsp:txXfrm>
        <a:off x="5694139" y="537"/>
        <a:ext cx="2079832" cy="1247899"/>
      </dsp:txXfrm>
    </dsp:sp>
    <dsp:sp modelId="{B64306A8-4963-41BC-88D9-4AD6A6FD3A2F}">
      <dsp:nvSpPr>
        <dsp:cNvPr id="0" name=""/>
        <dsp:cNvSpPr/>
      </dsp:nvSpPr>
      <dsp:spPr>
        <a:xfrm>
          <a:off x="1118507" y="1456420"/>
          <a:ext cx="2079832" cy="124789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latin typeface="+mj-lt"/>
            </a:rPr>
            <a:t>4. Технологии получения, обработки, преобразования и использования конструкционных материалов</a:t>
          </a:r>
        </a:p>
      </dsp:txBody>
      <dsp:txXfrm>
        <a:off x="1118507" y="1456420"/>
        <a:ext cx="2079832" cy="1247899"/>
      </dsp:txXfrm>
    </dsp:sp>
    <dsp:sp modelId="{583FD62A-7846-4C25-95BA-8AF76F6F7C20}">
      <dsp:nvSpPr>
        <dsp:cNvPr id="0" name=""/>
        <dsp:cNvSpPr/>
      </dsp:nvSpPr>
      <dsp:spPr>
        <a:xfrm>
          <a:off x="3406323" y="1456420"/>
          <a:ext cx="2079832" cy="124789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latin typeface="+mj-lt"/>
            </a:rPr>
            <a:t>5. Технологии получения, обработки, преобразования и использования пищевых продуктов</a:t>
          </a:r>
        </a:p>
      </dsp:txBody>
      <dsp:txXfrm>
        <a:off x="3406323" y="1456420"/>
        <a:ext cx="2079832" cy="1247899"/>
      </dsp:txXfrm>
    </dsp:sp>
    <dsp:sp modelId="{006B0476-035F-4318-9B01-79C16E4E1A20}">
      <dsp:nvSpPr>
        <dsp:cNvPr id="0" name=""/>
        <dsp:cNvSpPr/>
      </dsp:nvSpPr>
      <dsp:spPr>
        <a:xfrm>
          <a:off x="5694139" y="1456420"/>
          <a:ext cx="2079832" cy="124789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latin typeface="+mj-lt"/>
            </a:rPr>
            <a:t>6. Технологии получения, преобразования и использования энергии</a:t>
          </a:r>
        </a:p>
      </dsp:txBody>
      <dsp:txXfrm>
        <a:off x="5694139" y="1456420"/>
        <a:ext cx="2079832" cy="1247899"/>
      </dsp:txXfrm>
    </dsp:sp>
    <dsp:sp modelId="{38CFB89B-FF80-49E3-B7A7-0DCC899E9D4B}">
      <dsp:nvSpPr>
        <dsp:cNvPr id="0" name=""/>
        <dsp:cNvSpPr/>
      </dsp:nvSpPr>
      <dsp:spPr>
        <a:xfrm>
          <a:off x="1118507" y="2912303"/>
          <a:ext cx="2079832" cy="124789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latin typeface="+mj-lt"/>
            </a:rPr>
            <a:t>7. Технологии получения, обработки и использования информации</a:t>
          </a:r>
        </a:p>
      </dsp:txBody>
      <dsp:txXfrm>
        <a:off x="1118507" y="2912303"/>
        <a:ext cx="2079832" cy="1247899"/>
      </dsp:txXfrm>
    </dsp:sp>
    <dsp:sp modelId="{3AE17B86-CFF6-441E-87B1-9151745F3A51}">
      <dsp:nvSpPr>
        <dsp:cNvPr id="0" name=""/>
        <dsp:cNvSpPr/>
      </dsp:nvSpPr>
      <dsp:spPr>
        <a:xfrm>
          <a:off x="3406323" y="2912303"/>
          <a:ext cx="2079832" cy="124789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latin typeface="+mj-lt"/>
            </a:rPr>
            <a:t>8. Технологии растениеводства</a:t>
          </a:r>
        </a:p>
      </dsp:txBody>
      <dsp:txXfrm>
        <a:off x="3406323" y="2912303"/>
        <a:ext cx="2079832" cy="1247899"/>
      </dsp:txXfrm>
    </dsp:sp>
    <dsp:sp modelId="{D4CC7977-CD53-4F34-A59D-D702E80FF13A}">
      <dsp:nvSpPr>
        <dsp:cNvPr id="0" name=""/>
        <dsp:cNvSpPr/>
      </dsp:nvSpPr>
      <dsp:spPr>
        <a:xfrm>
          <a:off x="5694139" y="2912303"/>
          <a:ext cx="2079832" cy="124789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latin typeface="+mj-lt"/>
            </a:rPr>
            <a:t>9. Технологии животноводства</a:t>
          </a:r>
        </a:p>
      </dsp:txBody>
      <dsp:txXfrm>
        <a:off x="5694139" y="2912303"/>
        <a:ext cx="2079832" cy="1247899"/>
      </dsp:txXfrm>
    </dsp:sp>
    <dsp:sp modelId="{6694B8DC-E066-465B-AD7B-F59DD6ACD927}">
      <dsp:nvSpPr>
        <dsp:cNvPr id="0" name=""/>
        <dsp:cNvSpPr/>
      </dsp:nvSpPr>
      <dsp:spPr>
        <a:xfrm>
          <a:off x="1547670" y="4368724"/>
          <a:ext cx="2079832" cy="124789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latin typeface="+mj-lt"/>
            </a:rPr>
            <a:t>10. Социально-экономические технологии</a:t>
          </a:r>
        </a:p>
      </dsp:txBody>
      <dsp:txXfrm>
        <a:off x="1547670" y="4368724"/>
        <a:ext cx="2079832" cy="1247899"/>
      </dsp:txXfrm>
    </dsp:sp>
    <dsp:sp modelId="{ABDF553D-2404-4E96-9201-F352D1784B99}">
      <dsp:nvSpPr>
        <dsp:cNvPr id="0" name=""/>
        <dsp:cNvSpPr/>
      </dsp:nvSpPr>
      <dsp:spPr>
        <a:xfrm>
          <a:off x="3851917" y="4368186"/>
          <a:ext cx="3476461" cy="124789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FF0000"/>
              </a:solidFill>
              <a:latin typeface="+mj-lt"/>
            </a:rPr>
            <a:t>11. Методы и средства творческой исследовательской и проектной деятельности (технологии науки)</a:t>
          </a:r>
        </a:p>
      </dsp:txBody>
      <dsp:txXfrm>
        <a:off x="3851917" y="4368186"/>
        <a:ext cx="3476461" cy="1247899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643A9C2-DBC0-4C63-A492-59D474210223}">
      <dsp:nvSpPr>
        <dsp:cNvPr id="0" name=""/>
        <dsp:cNvSpPr/>
      </dsp:nvSpPr>
      <dsp:spPr>
        <a:xfrm>
          <a:off x="0" y="0"/>
          <a:ext cx="799288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2B369B-554A-4B71-ACCB-3B9F67C39467}">
      <dsp:nvSpPr>
        <dsp:cNvPr id="0" name=""/>
        <dsp:cNvSpPr/>
      </dsp:nvSpPr>
      <dsp:spPr>
        <a:xfrm>
          <a:off x="0" y="0"/>
          <a:ext cx="1598577" cy="49843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/>
        </a:p>
      </dsp:txBody>
      <dsp:txXfrm>
        <a:off x="0" y="0"/>
        <a:ext cx="1598577" cy="4984328"/>
      </dsp:txXfrm>
    </dsp:sp>
    <dsp:sp modelId="{DF981DD2-C5C6-4AE6-9FCA-0D7F96D63873}">
      <dsp:nvSpPr>
        <dsp:cNvPr id="0" name=""/>
        <dsp:cNvSpPr/>
      </dsp:nvSpPr>
      <dsp:spPr>
        <a:xfrm>
          <a:off x="1718470" y="115846"/>
          <a:ext cx="3077261" cy="23169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kern="1200" dirty="0"/>
            <a:t>Для учащихся</a:t>
          </a:r>
        </a:p>
      </dsp:txBody>
      <dsp:txXfrm>
        <a:off x="1718470" y="115846"/>
        <a:ext cx="3077261" cy="2316933"/>
      </dsp:txXfrm>
    </dsp:sp>
    <dsp:sp modelId="{FEB005C0-6C68-4A70-A253-03598DF06E59}">
      <dsp:nvSpPr>
        <dsp:cNvPr id="0" name=""/>
        <dsp:cNvSpPr/>
      </dsp:nvSpPr>
      <dsp:spPr>
        <a:xfrm>
          <a:off x="4915626" y="115846"/>
          <a:ext cx="3077261" cy="23169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/>
            <a:t>Технологический практикум</a:t>
          </a:r>
        </a:p>
      </dsp:txBody>
      <dsp:txXfrm>
        <a:off x="4915626" y="115846"/>
        <a:ext cx="3077261" cy="2316933"/>
      </dsp:txXfrm>
    </dsp:sp>
    <dsp:sp modelId="{FCB42DF8-1B58-46DF-AD05-ECD713E9E7E6}">
      <dsp:nvSpPr>
        <dsp:cNvPr id="0" name=""/>
        <dsp:cNvSpPr/>
      </dsp:nvSpPr>
      <dsp:spPr>
        <a:xfrm>
          <a:off x="1598577" y="2432780"/>
          <a:ext cx="639431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D3FD97-7E7D-410F-8EA8-9B7A0012F82D}">
      <dsp:nvSpPr>
        <dsp:cNvPr id="0" name=""/>
        <dsp:cNvSpPr/>
      </dsp:nvSpPr>
      <dsp:spPr>
        <a:xfrm>
          <a:off x="1718470" y="2548627"/>
          <a:ext cx="3077261" cy="23169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kern="1200" dirty="0"/>
            <a:t>Для повышения квалификации учителей</a:t>
          </a:r>
        </a:p>
      </dsp:txBody>
      <dsp:txXfrm>
        <a:off x="1718470" y="2548627"/>
        <a:ext cx="3077261" cy="2316933"/>
      </dsp:txXfrm>
    </dsp:sp>
    <dsp:sp modelId="{61E77D98-36C9-424E-B89F-8262CEDD59A8}">
      <dsp:nvSpPr>
        <dsp:cNvPr id="0" name=""/>
        <dsp:cNvSpPr/>
      </dsp:nvSpPr>
      <dsp:spPr>
        <a:xfrm>
          <a:off x="4915626" y="2548627"/>
          <a:ext cx="3077261" cy="11584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/>
            <a:t>Пособие для учителя технологии:</a:t>
          </a:r>
          <a:br>
            <a:rPr lang="ru-RU" sz="1800" kern="1200" dirty="0"/>
          </a:br>
          <a:r>
            <a:rPr lang="ru-RU" sz="1800" kern="1200" dirty="0"/>
            <a:t>Индустриальные технологии</a:t>
          </a:r>
        </a:p>
      </dsp:txBody>
      <dsp:txXfrm>
        <a:off x="4915626" y="2548627"/>
        <a:ext cx="3077261" cy="1158466"/>
      </dsp:txXfrm>
    </dsp:sp>
    <dsp:sp modelId="{9F2FCDF6-341C-4E9F-936B-182C2475A4E8}">
      <dsp:nvSpPr>
        <dsp:cNvPr id="0" name=""/>
        <dsp:cNvSpPr/>
      </dsp:nvSpPr>
      <dsp:spPr>
        <a:xfrm>
          <a:off x="4795732" y="3707093"/>
          <a:ext cx="307726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4B2B84-3D6A-424B-8F16-FDEB7BA22B26}">
      <dsp:nvSpPr>
        <dsp:cNvPr id="0" name=""/>
        <dsp:cNvSpPr/>
      </dsp:nvSpPr>
      <dsp:spPr>
        <a:xfrm>
          <a:off x="4915626" y="3707093"/>
          <a:ext cx="3077261" cy="11584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/>
            <a:t>Пособие для учителя технологии: Информационные, социальные технологии</a:t>
          </a:r>
        </a:p>
      </dsp:txBody>
      <dsp:txXfrm>
        <a:off x="4915626" y="3707093"/>
        <a:ext cx="3077261" cy="1158466"/>
      </dsp:txXfrm>
    </dsp:sp>
    <dsp:sp modelId="{971FFF8E-4C38-443C-AAE7-5DF2D41CFBA5}">
      <dsp:nvSpPr>
        <dsp:cNvPr id="0" name=""/>
        <dsp:cNvSpPr/>
      </dsp:nvSpPr>
      <dsp:spPr>
        <a:xfrm>
          <a:off x="1598577" y="4865560"/>
          <a:ext cx="639431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A9FF9C-80C5-4D92-8FEF-7D8F7A5D09AC}" type="datetimeFigureOut">
              <a:rPr lang="ru-RU" smtClean="0"/>
              <a:pPr/>
              <a:t>02.03.2019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14B799-3000-4654-A8DF-B5EBD374F63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776612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14B799-3000-4654-A8DF-B5EBD374F63F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14B799-3000-4654-A8DF-B5EBD374F63F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425949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0003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" y="0"/>
            <a:ext cx="9144002" cy="6858000"/>
          </a:xfrm>
          <a:prstGeom prst="rect">
            <a:avLst/>
          </a:prstGeom>
        </p:spPr>
      </p:pic>
      <p:sp>
        <p:nvSpPr>
          <p:cNvPr id="9" name="Заголовок 1"/>
          <p:cNvSpPr>
            <a:spLocks noGrp="1"/>
          </p:cNvSpPr>
          <p:nvPr>
            <p:ph type="ctrTitle"/>
          </p:nvPr>
        </p:nvSpPr>
        <p:spPr>
          <a:xfrm>
            <a:off x="552891" y="921366"/>
            <a:ext cx="6858000" cy="2387600"/>
          </a:xfrm>
        </p:spPr>
        <p:txBody>
          <a:bodyPr>
            <a:normAutofit fontScale="90000"/>
          </a:bodyPr>
          <a:lstStyle>
            <a:lvl1pPr>
              <a:defRPr/>
            </a:lvl1pPr>
          </a:lstStyle>
          <a:p>
            <a:pPr algn="l"/>
            <a:r>
              <a:rPr lang="ru-RU">
                <a:solidFill>
                  <a:schemeClr val="accent1">
                    <a:lumMod val="75000"/>
                  </a:schemeClr>
                </a:solidFill>
              </a:rPr>
              <a:t>Образец заголовка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52891" y="3507577"/>
            <a:ext cx="6858000" cy="16557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algn="l"/>
            <a:r>
              <a:rPr lang="ru-RU">
                <a:solidFill>
                  <a:schemeClr val="tx1">
                    <a:lumMod val="75000"/>
                    <a:lumOff val="25000"/>
                  </a:schemeClr>
                </a:solidFill>
              </a:rPr>
              <a:t>Образец подзаголовка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2" name="Рисунок 11" descr="line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b="-3"/>
          <a:stretch/>
        </p:blipFill>
        <p:spPr>
          <a:xfrm rot="10800000">
            <a:off x="-2" y="6790649"/>
            <a:ext cx="9144001" cy="67350"/>
          </a:xfrm>
          <a:prstGeom prst="rect">
            <a:avLst/>
          </a:prstGeom>
        </p:spPr>
      </p:pic>
      <p:sp>
        <p:nvSpPr>
          <p:cNvPr id="13" name="AutoShape 4"/>
          <p:cNvSpPr>
            <a:spLocks noChangeAspect="1" noChangeArrowheads="1" noTextEdit="1"/>
          </p:cNvSpPr>
          <p:nvPr/>
        </p:nvSpPr>
        <p:spPr bwMode="auto">
          <a:xfrm>
            <a:off x="7574683" y="300997"/>
            <a:ext cx="1125698" cy="518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350"/>
          </a:p>
        </p:txBody>
      </p:sp>
      <p:sp>
        <p:nvSpPr>
          <p:cNvPr id="14" name="Freeform 6"/>
          <p:cNvSpPr>
            <a:spLocks/>
          </p:cNvSpPr>
          <p:nvPr/>
        </p:nvSpPr>
        <p:spPr bwMode="auto">
          <a:xfrm>
            <a:off x="7578419" y="546724"/>
            <a:ext cx="432098" cy="33206"/>
          </a:xfrm>
          <a:custGeom>
            <a:avLst/>
            <a:gdLst/>
            <a:ahLst/>
            <a:cxnLst>
              <a:cxn ang="0">
                <a:pos x="1505" y="0"/>
              </a:cxn>
              <a:cxn ang="0">
                <a:pos x="0" y="0"/>
              </a:cxn>
              <a:cxn ang="0">
                <a:pos x="0" y="84"/>
              </a:cxn>
              <a:cxn ang="0">
                <a:pos x="1509" y="84"/>
              </a:cxn>
              <a:cxn ang="0">
                <a:pos x="1505" y="0"/>
              </a:cxn>
            </a:cxnLst>
            <a:rect l="0" t="0" r="r" b="b"/>
            <a:pathLst>
              <a:path w="1509" h="84">
                <a:moveTo>
                  <a:pt x="1505" y="0"/>
                </a:moveTo>
                <a:lnTo>
                  <a:pt x="0" y="0"/>
                </a:lnTo>
                <a:lnTo>
                  <a:pt x="0" y="84"/>
                </a:lnTo>
                <a:lnTo>
                  <a:pt x="1509" y="84"/>
                </a:lnTo>
                <a:lnTo>
                  <a:pt x="1505" y="0"/>
                </a:ln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350"/>
          </a:p>
        </p:txBody>
      </p:sp>
      <p:sp>
        <p:nvSpPr>
          <p:cNvPr id="15" name="Freeform 7"/>
          <p:cNvSpPr>
            <a:spLocks/>
          </p:cNvSpPr>
          <p:nvPr/>
        </p:nvSpPr>
        <p:spPr bwMode="auto">
          <a:xfrm>
            <a:off x="8272018" y="546724"/>
            <a:ext cx="432098" cy="33206"/>
          </a:xfrm>
          <a:custGeom>
            <a:avLst/>
            <a:gdLst/>
            <a:ahLst/>
            <a:cxnLst>
              <a:cxn ang="0">
                <a:pos x="1510" y="0"/>
              </a:cxn>
              <a:cxn ang="0">
                <a:pos x="9" y="0"/>
              </a:cxn>
              <a:cxn ang="0">
                <a:pos x="0" y="84"/>
              </a:cxn>
              <a:cxn ang="0">
                <a:pos x="1510" y="84"/>
              </a:cxn>
              <a:cxn ang="0">
                <a:pos x="1510" y="0"/>
              </a:cxn>
            </a:cxnLst>
            <a:rect l="0" t="0" r="r" b="b"/>
            <a:pathLst>
              <a:path w="1510" h="84">
                <a:moveTo>
                  <a:pt x="1510" y="0"/>
                </a:moveTo>
                <a:lnTo>
                  <a:pt x="9" y="0"/>
                </a:lnTo>
                <a:lnTo>
                  <a:pt x="0" y="84"/>
                </a:lnTo>
                <a:lnTo>
                  <a:pt x="1510" y="84"/>
                </a:lnTo>
                <a:lnTo>
                  <a:pt x="1510" y="0"/>
                </a:ln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350"/>
          </a:p>
        </p:txBody>
      </p:sp>
      <p:sp>
        <p:nvSpPr>
          <p:cNvPr id="16" name="Freeform 8"/>
          <p:cNvSpPr>
            <a:spLocks/>
          </p:cNvSpPr>
          <p:nvPr/>
        </p:nvSpPr>
        <p:spPr bwMode="auto">
          <a:xfrm>
            <a:off x="7574683" y="666268"/>
            <a:ext cx="98375" cy="122864"/>
          </a:xfrm>
          <a:custGeom>
            <a:avLst/>
            <a:gdLst/>
            <a:ahLst/>
            <a:cxnLst>
              <a:cxn ang="0">
                <a:pos x="0" y="17"/>
              </a:cxn>
              <a:cxn ang="0">
                <a:pos x="42" y="26"/>
              </a:cxn>
              <a:cxn ang="0">
                <a:pos x="42" y="283"/>
              </a:cxn>
              <a:cxn ang="0">
                <a:pos x="0" y="292"/>
              </a:cxn>
              <a:cxn ang="0">
                <a:pos x="0" y="309"/>
              </a:cxn>
              <a:cxn ang="0">
                <a:pos x="148" y="309"/>
              </a:cxn>
              <a:cxn ang="0">
                <a:pos x="148" y="292"/>
              </a:cxn>
              <a:cxn ang="0">
                <a:pos x="106" y="283"/>
              </a:cxn>
              <a:cxn ang="0">
                <a:pos x="106" y="30"/>
              </a:cxn>
              <a:cxn ang="0">
                <a:pos x="232" y="30"/>
              </a:cxn>
              <a:cxn ang="0">
                <a:pos x="232" y="283"/>
              </a:cxn>
              <a:cxn ang="0">
                <a:pos x="190" y="292"/>
              </a:cxn>
              <a:cxn ang="0">
                <a:pos x="190" y="309"/>
              </a:cxn>
              <a:cxn ang="0">
                <a:pos x="342" y="309"/>
              </a:cxn>
              <a:cxn ang="0">
                <a:pos x="342" y="292"/>
              </a:cxn>
              <a:cxn ang="0">
                <a:pos x="300" y="283"/>
              </a:cxn>
              <a:cxn ang="0">
                <a:pos x="300" y="26"/>
              </a:cxn>
              <a:cxn ang="0">
                <a:pos x="342" y="17"/>
              </a:cxn>
              <a:cxn ang="0">
                <a:pos x="342" y="0"/>
              </a:cxn>
              <a:cxn ang="0">
                <a:pos x="0" y="0"/>
              </a:cxn>
              <a:cxn ang="0">
                <a:pos x="0" y="17"/>
              </a:cxn>
            </a:cxnLst>
            <a:rect l="0" t="0" r="r" b="b"/>
            <a:pathLst>
              <a:path w="342" h="309">
                <a:moveTo>
                  <a:pt x="0" y="17"/>
                </a:moveTo>
                <a:lnTo>
                  <a:pt x="42" y="26"/>
                </a:lnTo>
                <a:lnTo>
                  <a:pt x="42" y="283"/>
                </a:lnTo>
                <a:lnTo>
                  <a:pt x="0" y="292"/>
                </a:lnTo>
                <a:lnTo>
                  <a:pt x="0" y="309"/>
                </a:lnTo>
                <a:lnTo>
                  <a:pt x="148" y="309"/>
                </a:lnTo>
                <a:lnTo>
                  <a:pt x="148" y="292"/>
                </a:lnTo>
                <a:lnTo>
                  <a:pt x="106" y="283"/>
                </a:lnTo>
                <a:lnTo>
                  <a:pt x="106" y="30"/>
                </a:lnTo>
                <a:lnTo>
                  <a:pt x="232" y="30"/>
                </a:lnTo>
                <a:lnTo>
                  <a:pt x="232" y="283"/>
                </a:lnTo>
                <a:lnTo>
                  <a:pt x="190" y="292"/>
                </a:lnTo>
                <a:lnTo>
                  <a:pt x="190" y="309"/>
                </a:lnTo>
                <a:lnTo>
                  <a:pt x="342" y="309"/>
                </a:lnTo>
                <a:lnTo>
                  <a:pt x="342" y="292"/>
                </a:lnTo>
                <a:lnTo>
                  <a:pt x="300" y="283"/>
                </a:lnTo>
                <a:lnTo>
                  <a:pt x="300" y="26"/>
                </a:lnTo>
                <a:lnTo>
                  <a:pt x="342" y="17"/>
                </a:lnTo>
                <a:lnTo>
                  <a:pt x="342" y="0"/>
                </a:lnTo>
                <a:lnTo>
                  <a:pt x="0" y="0"/>
                </a:lnTo>
                <a:lnTo>
                  <a:pt x="0" y="17"/>
                </a:ln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350"/>
          </a:p>
        </p:txBody>
      </p:sp>
      <p:sp>
        <p:nvSpPr>
          <p:cNvPr id="17" name="Freeform 9"/>
          <p:cNvSpPr>
            <a:spLocks noEditPoints="1"/>
          </p:cNvSpPr>
          <p:nvPr/>
        </p:nvSpPr>
        <p:spPr bwMode="auto">
          <a:xfrm>
            <a:off x="7690490" y="666268"/>
            <a:ext cx="67244" cy="122864"/>
          </a:xfrm>
          <a:custGeom>
            <a:avLst/>
            <a:gdLst/>
            <a:ahLst/>
            <a:cxnLst>
              <a:cxn ang="0">
                <a:pos x="148" y="0"/>
              </a:cxn>
              <a:cxn ang="0">
                <a:pos x="139" y="0"/>
              </a:cxn>
              <a:cxn ang="0">
                <a:pos x="0" y="0"/>
              </a:cxn>
              <a:cxn ang="0">
                <a:pos x="0" y="17"/>
              </a:cxn>
              <a:cxn ang="0">
                <a:pos x="38" y="26"/>
              </a:cxn>
              <a:cxn ang="0">
                <a:pos x="38" y="283"/>
              </a:cxn>
              <a:cxn ang="0">
                <a:pos x="0" y="292"/>
              </a:cxn>
              <a:cxn ang="0">
                <a:pos x="0" y="309"/>
              </a:cxn>
              <a:cxn ang="0">
                <a:pos x="139" y="309"/>
              </a:cxn>
              <a:cxn ang="0">
                <a:pos x="156" y="309"/>
              </a:cxn>
              <a:cxn ang="0">
                <a:pos x="156" y="292"/>
              </a:cxn>
              <a:cxn ang="0">
                <a:pos x="139" y="288"/>
              </a:cxn>
              <a:cxn ang="0">
                <a:pos x="101" y="283"/>
              </a:cxn>
              <a:cxn ang="0">
                <a:pos x="101" y="178"/>
              </a:cxn>
              <a:cxn ang="0">
                <a:pos x="127" y="178"/>
              </a:cxn>
              <a:cxn ang="0">
                <a:pos x="139" y="178"/>
              </a:cxn>
              <a:cxn ang="0">
                <a:pos x="236" y="81"/>
              </a:cxn>
              <a:cxn ang="0">
                <a:pos x="148" y="0"/>
              </a:cxn>
              <a:cxn ang="0">
                <a:pos x="139" y="161"/>
              </a:cxn>
              <a:cxn ang="0">
                <a:pos x="139" y="161"/>
              </a:cxn>
              <a:cxn ang="0">
                <a:pos x="118" y="161"/>
              </a:cxn>
              <a:cxn ang="0">
                <a:pos x="101" y="161"/>
              </a:cxn>
              <a:cxn ang="0">
                <a:pos x="101" y="21"/>
              </a:cxn>
              <a:cxn ang="0">
                <a:pos x="118" y="21"/>
              </a:cxn>
              <a:cxn ang="0">
                <a:pos x="139" y="26"/>
              </a:cxn>
              <a:cxn ang="0">
                <a:pos x="173" y="93"/>
              </a:cxn>
              <a:cxn ang="0">
                <a:pos x="139" y="161"/>
              </a:cxn>
            </a:cxnLst>
            <a:rect l="0" t="0" r="r" b="b"/>
            <a:pathLst>
              <a:path w="236" h="309">
                <a:moveTo>
                  <a:pt x="148" y="0"/>
                </a:moveTo>
                <a:lnTo>
                  <a:pt x="139" y="0"/>
                </a:lnTo>
                <a:lnTo>
                  <a:pt x="0" y="0"/>
                </a:lnTo>
                <a:lnTo>
                  <a:pt x="0" y="17"/>
                </a:lnTo>
                <a:lnTo>
                  <a:pt x="38" y="26"/>
                </a:lnTo>
                <a:lnTo>
                  <a:pt x="38" y="283"/>
                </a:lnTo>
                <a:lnTo>
                  <a:pt x="0" y="292"/>
                </a:lnTo>
                <a:lnTo>
                  <a:pt x="0" y="309"/>
                </a:lnTo>
                <a:lnTo>
                  <a:pt x="139" y="309"/>
                </a:lnTo>
                <a:lnTo>
                  <a:pt x="156" y="309"/>
                </a:lnTo>
                <a:lnTo>
                  <a:pt x="156" y="292"/>
                </a:lnTo>
                <a:lnTo>
                  <a:pt x="139" y="288"/>
                </a:lnTo>
                <a:lnTo>
                  <a:pt x="101" y="283"/>
                </a:lnTo>
                <a:lnTo>
                  <a:pt x="101" y="178"/>
                </a:lnTo>
                <a:lnTo>
                  <a:pt x="127" y="178"/>
                </a:lnTo>
                <a:lnTo>
                  <a:pt x="139" y="178"/>
                </a:lnTo>
                <a:cubicBezTo>
                  <a:pt x="203" y="174"/>
                  <a:pt x="236" y="144"/>
                  <a:pt x="236" y="81"/>
                </a:cubicBezTo>
                <a:cubicBezTo>
                  <a:pt x="236" y="26"/>
                  <a:pt x="198" y="0"/>
                  <a:pt x="148" y="0"/>
                </a:cubicBezTo>
                <a:close/>
                <a:moveTo>
                  <a:pt x="139" y="161"/>
                </a:moveTo>
                <a:lnTo>
                  <a:pt x="139" y="161"/>
                </a:lnTo>
                <a:lnTo>
                  <a:pt x="118" y="161"/>
                </a:lnTo>
                <a:lnTo>
                  <a:pt x="101" y="161"/>
                </a:lnTo>
                <a:lnTo>
                  <a:pt x="101" y="21"/>
                </a:lnTo>
                <a:lnTo>
                  <a:pt x="118" y="21"/>
                </a:lnTo>
                <a:cubicBezTo>
                  <a:pt x="122" y="21"/>
                  <a:pt x="131" y="21"/>
                  <a:pt x="139" y="26"/>
                </a:cubicBezTo>
                <a:cubicBezTo>
                  <a:pt x="156" y="30"/>
                  <a:pt x="173" y="51"/>
                  <a:pt x="173" y="93"/>
                </a:cubicBezTo>
                <a:cubicBezTo>
                  <a:pt x="173" y="123"/>
                  <a:pt x="165" y="152"/>
                  <a:pt x="139" y="161"/>
                </a:cubicBez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350"/>
          </a:p>
        </p:txBody>
      </p:sp>
      <p:sp>
        <p:nvSpPr>
          <p:cNvPr id="18" name="Freeform 10"/>
          <p:cNvSpPr>
            <a:spLocks noEditPoints="1"/>
          </p:cNvSpPr>
          <p:nvPr/>
        </p:nvSpPr>
        <p:spPr bwMode="auto">
          <a:xfrm>
            <a:off x="7776412" y="664607"/>
            <a:ext cx="90903" cy="126184"/>
          </a:xfrm>
          <a:custGeom>
            <a:avLst/>
            <a:gdLst/>
            <a:ahLst/>
            <a:cxnLst>
              <a:cxn ang="0">
                <a:pos x="160" y="0"/>
              </a:cxn>
              <a:cxn ang="0">
                <a:pos x="156" y="0"/>
              </a:cxn>
              <a:cxn ang="0">
                <a:pos x="0" y="156"/>
              </a:cxn>
              <a:cxn ang="0">
                <a:pos x="156" y="317"/>
              </a:cxn>
              <a:cxn ang="0">
                <a:pos x="160" y="317"/>
              </a:cxn>
              <a:cxn ang="0">
                <a:pos x="317" y="156"/>
              </a:cxn>
              <a:cxn ang="0">
                <a:pos x="160" y="0"/>
              </a:cxn>
              <a:cxn ang="0">
                <a:pos x="160" y="300"/>
              </a:cxn>
              <a:cxn ang="0">
                <a:pos x="160" y="300"/>
              </a:cxn>
              <a:cxn ang="0">
                <a:pos x="156" y="300"/>
              </a:cxn>
              <a:cxn ang="0">
                <a:pos x="72" y="148"/>
              </a:cxn>
              <a:cxn ang="0">
                <a:pos x="156" y="17"/>
              </a:cxn>
              <a:cxn ang="0">
                <a:pos x="245" y="169"/>
              </a:cxn>
              <a:cxn ang="0">
                <a:pos x="160" y="300"/>
              </a:cxn>
            </a:cxnLst>
            <a:rect l="0" t="0" r="r" b="b"/>
            <a:pathLst>
              <a:path w="317" h="317">
                <a:moveTo>
                  <a:pt x="160" y="0"/>
                </a:moveTo>
                <a:lnTo>
                  <a:pt x="156" y="0"/>
                </a:lnTo>
                <a:cubicBezTo>
                  <a:pt x="55" y="0"/>
                  <a:pt x="0" y="55"/>
                  <a:pt x="0" y="156"/>
                </a:cubicBezTo>
                <a:cubicBezTo>
                  <a:pt x="0" y="262"/>
                  <a:pt x="55" y="317"/>
                  <a:pt x="156" y="317"/>
                </a:cubicBezTo>
                <a:lnTo>
                  <a:pt x="160" y="317"/>
                </a:lnTo>
                <a:cubicBezTo>
                  <a:pt x="258" y="317"/>
                  <a:pt x="317" y="262"/>
                  <a:pt x="317" y="156"/>
                </a:cubicBezTo>
                <a:cubicBezTo>
                  <a:pt x="317" y="55"/>
                  <a:pt x="262" y="0"/>
                  <a:pt x="160" y="0"/>
                </a:cubicBezTo>
                <a:close/>
                <a:moveTo>
                  <a:pt x="160" y="300"/>
                </a:moveTo>
                <a:lnTo>
                  <a:pt x="160" y="300"/>
                </a:lnTo>
                <a:lnTo>
                  <a:pt x="156" y="300"/>
                </a:lnTo>
                <a:cubicBezTo>
                  <a:pt x="110" y="296"/>
                  <a:pt x="72" y="258"/>
                  <a:pt x="72" y="148"/>
                </a:cubicBezTo>
                <a:cubicBezTo>
                  <a:pt x="72" y="55"/>
                  <a:pt x="106" y="21"/>
                  <a:pt x="156" y="17"/>
                </a:cubicBezTo>
                <a:cubicBezTo>
                  <a:pt x="207" y="21"/>
                  <a:pt x="245" y="63"/>
                  <a:pt x="245" y="169"/>
                </a:cubicBezTo>
                <a:cubicBezTo>
                  <a:pt x="245" y="232"/>
                  <a:pt x="220" y="300"/>
                  <a:pt x="160" y="300"/>
                </a:cubicBez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350"/>
          </a:p>
        </p:txBody>
      </p:sp>
      <p:sp>
        <p:nvSpPr>
          <p:cNvPr id="19" name="Freeform 11"/>
          <p:cNvSpPr>
            <a:spLocks/>
          </p:cNvSpPr>
          <p:nvPr/>
        </p:nvSpPr>
        <p:spPr bwMode="auto">
          <a:xfrm>
            <a:off x="7888484" y="664607"/>
            <a:ext cx="83431" cy="126184"/>
          </a:xfrm>
          <a:custGeom>
            <a:avLst/>
            <a:gdLst/>
            <a:ahLst/>
            <a:cxnLst>
              <a:cxn ang="0">
                <a:pos x="190" y="296"/>
              </a:cxn>
              <a:cxn ang="0">
                <a:pos x="72" y="156"/>
              </a:cxn>
              <a:cxn ang="0">
                <a:pos x="173" y="21"/>
              </a:cxn>
              <a:cxn ang="0">
                <a:pos x="266" y="101"/>
              </a:cxn>
              <a:cxn ang="0">
                <a:pos x="283" y="101"/>
              </a:cxn>
              <a:cxn ang="0">
                <a:pos x="283" y="17"/>
              </a:cxn>
              <a:cxn ang="0">
                <a:pos x="262" y="17"/>
              </a:cxn>
              <a:cxn ang="0">
                <a:pos x="165" y="0"/>
              </a:cxn>
              <a:cxn ang="0">
                <a:pos x="0" y="152"/>
              </a:cxn>
              <a:cxn ang="0">
                <a:pos x="165" y="317"/>
              </a:cxn>
              <a:cxn ang="0">
                <a:pos x="292" y="287"/>
              </a:cxn>
              <a:cxn ang="0">
                <a:pos x="292" y="241"/>
              </a:cxn>
              <a:cxn ang="0">
                <a:pos x="283" y="241"/>
              </a:cxn>
              <a:cxn ang="0">
                <a:pos x="190" y="296"/>
              </a:cxn>
            </a:cxnLst>
            <a:rect l="0" t="0" r="r" b="b"/>
            <a:pathLst>
              <a:path w="292" h="317">
                <a:moveTo>
                  <a:pt x="190" y="296"/>
                </a:moveTo>
                <a:cubicBezTo>
                  <a:pt x="114" y="296"/>
                  <a:pt x="72" y="224"/>
                  <a:pt x="72" y="156"/>
                </a:cubicBezTo>
                <a:cubicBezTo>
                  <a:pt x="72" y="80"/>
                  <a:pt x="110" y="21"/>
                  <a:pt x="173" y="21"/>
                </a:cubicBezTo>
                <a:cubicBezTo>
                  <a:pt x="224" y="21"/>
                  <a:pt x="258" y="51"/>
                  <a:pt x="266" y="101"/>
                </a:cubicBezTo>
                <a:lnTo>
                  <a:pt x="283" y="101"/>
                </a:lnTo>
                <a:lnTo>
                  <a:pt x="283" y="17"/>
                </a:lnTo>
                <a:lnTo>
                  <a:pt x="262" y="17"/>
                </a:lnTo>
                <a:cubicBezTo>
                  <a:pt x="233" y="8"/>
                  <a:pt x="199" y="0"/>
                  <a:pt x="165" y="0"/>
                </a:cubicBezTo>
                <a:cubicBezTo>
                  <a:pt x="76" y="0"/>
                  <a:pt x="0" y="47"/>
                  <a:pt x="0" y="152"/>
                </a:cubicBezTo>
                <a:cubicBezTo>
                  <a:pt x="0" y="254"/>
                  <a:pt x="68" y="317"/>
                  <a:pt x="165" y="317"/>
                </a:cubicBezTo>
                <a:cubicBezTo>
                  <a:pt x="237" y="317"/>
                  <a:pt x="262" y="300"/>
                  <a:pt x="292" y="287"/>
                </a:cubicBezTo>
                <a:lnTo>
                  <a:pt x="292" y="241"/>
                </a:lnTo>
                <a:lnTo>
                  <a:pt x="283" y="241"/>
                </a:lnTo>
                <a:cubicBezTo>
                  <a:pt x="271" y="279"/>
                  <a:pt x="228" y="296"/>
                  <a:pt x="190" y="296"/>
                </a:cubicBez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350"/>
          </a:p>
        </p:txBody>
      </p:sp>
      <p:sp>
        <p:nvSpPr>
          <p:cNvPr id="20" name="Freeform 12"/>
          <p:cNvSpPr>
            <a:spLocks noEditPoints="1"/>
          </p:cNvSpPr>
          <p:nvPr/>
        </p:nvSpPr>
        <p:spPr bwMode="auto">
          <a:xfrm>
            <a:off x="7990594" y="666268"/>
            <a:ext cx="72224" cy="122864"/>
          </a:xfrm>
          <a:custGeom>
            <a:avLst/>
            <a:gdLst/>
            <a:ahLst/>
            <a:cxnLst>
              <a:cxn ang="0">
                <a:pos x="174" y="148"/>
              </a:cxn>
              <a:cxn ang="0">
                <a:pos x="174" y="144"/>
              </a:cxn>
              <a:cxn ang="0">
                <a:pos x="241" y="72"/>
              </a:cxn>
              <a:cxn ang="0">
                <a:pos x="140" y="0"/>
              </a:cxn>
              <a:cxn ang="0">
                <a:pos x="0" y="0"/>
              </a:cxn>
              <a:cxn ang="0">
                <a:pos x="0" y="17"/>
              </a:cxn>
              <a:cxn ang="0">
                <a:pos x="38" y="26"/>
              </a:cxn>
              <a:cxn ang="0">
                <a:pos x="38" y="283"/>
              </a:cxn>
              <a:cxn ang="0">
                <a:pos x="0" y="292"/>
              </a:cxn>
              <a:cxn ang="0">
                <a:pos x="0" y="309"/>
              </a:cxn>
              <a:cxn ang="0">
                <a:pos x="140" y="309"/>
              </a:cxn>
              <a:cxn ang="0">
                <a:pos x="148" y="309"/>
              </a:cxn>
              <a:cxn ang="0">
                <a:pos x="254" y="228"/>
              </a:cxn>
              <a:cxn ang="0">
                <a:pos x="174" y="148"/>
              </a:cxn>
              <a:cxn ang="0">
                <a:pos x="102" y="21"/>
              </a:cxn>
              <a:cxn ang="0">
                <a:pos x="102" y="21"/>
              </a:cxn>
              <a:cxn ang="0">
                <a:pos x="140" y="26"/>
              </a:cxn>
              <a:cxn ang="0">
                <a:pos x="174" y="81"/>
              </a:cxn>
              <a:cxn ang="0">
                <a:pos x="140" y="136"/>
              </a:cxn>
              <a:cxn ang="0">
                <a:pos x="127" y="140"/>
              </a:cxn>
              <a:cxn ang="0">
                <a:pos x="102" y="140"/>
              </a:cxn>
              <a:cxn ang="0">
                <a:pos x="102" y="21"/>
              </a:cxn>
              <a:cxn ang="0">
                <a:pos x="140" y="288"/>
              </a:cxn>
              <a:cxn ang="0">
                <a:pos x="140" y="288"/>
              </a:cxn>
              <a:cxn ang="0">
                <a:pos x="102" y="271"/>
              </a:cxn>
              <a:cxn ang="0">
                <a:pos x="102" y="157"/>
              </a:cxn>
              <a:cxn ang="0">
                <a:pos x="127" y="157"/>
              </a:cxn>
              <a:cxn ang="0">
                <a:pos x="140" y="157"/>
              </a:cxn>
              <a:cxn ang="0">
                <a:pos x="190" y="228"/>
              </a:cxn>
              <a:cxn ang="0">
                <a:pos x="140" y="288"/>
              </a:cxn>
            </a:cxnLst>
            <a:rect l="0" t="0" r="r" b="b"/>
            <a:pathLst>
              <a:path w="254" h="309">
                <a:moveTo>
                  <a:pt x="174" y="148"/>
                </a:moveTo>
                <a:lnTo>
                  <a:pt x="174" y="144"/>
                </a:lnTo>
                <a:cubicBezTo>
                  <a:pt x="212" y="136"/>
                  <a:pt x="241" y="110"/>
                  <a:pt x="241" y="72"/>
                </a:cubicBezTo>
                <a:cubicBezTo>
                  <a:pt x="241" y="21"/>
                  <a:pt x="199" y="0"/>
                  <a:pt x="140" y="0"/>
                </a:cubicBezTo>
                <a:lnTo>
                  <a:pt x="0" y="0"/>
                </a:lnTo>
                <a:lnTo>
                  <a:pt x="0" y="17"/>
                </a:lnTo>
                <a:lnTo>
                  <a:pt x="38" y="26"/>
                </a:lnTo>
                <a:lnTo>
                  <a:pt x="38" y="283"/>
                </a:lnTo>
                <a:lnTo>
                  <a:pt x="0" y="292"/>
                </a:lnTo>
                <a:lnTo>
                  <a:pt x="0" y="309"/>
                </a:lnTo>
                <a:lnTo>
                  <a:pt x="140" y="309"/>
                </a:lnTo>
                <a:lnTo>
                  <a:pt x="148" y="309"/>
                </a:lnTo>
                <a:cubicBezTo>
                  <a:pt x="207" y="309"/>
                  <a:pt x="254" y="279"/>
                  <a:pt x="254" y="228"/>
                </a:cubicBezTo>
                <a:cubicBezTo>
                  <a:pt x="254" y="174"/>
                  <a:pt x="224" y="152"/>
                  <a:pt x="174" y="148"/>
                </a:cubicBezTo>
                <a:close/>
                <a:moveTo>
                  <a:pt x="102" y="21"/>
                </a:moveTo>
                <a:lnTo>
                  <a:pt x="102" y="21"/>
                </a:lnTo>
                <a:cubicBezTo>
                  <a:pt x="114" y="21"/>
                  <a:pt x="127" y="21"/>
                  <a:pt x="140" y="26"/>
                </a:cubicBezTo>
                <a:cubicBezTo>
                  <a:pt x="161" y="30"/>
                  <a:pt x="174" y="47"/>
                  <a:pt x="174" y="81"/>
                </a:cubicBezTo>
                <a:cubicBezTo>
                  <a:pt x="174" y="106"/>
                  <a:pt x="165" y="131"/>
                  <a:pt x="140" y="136"/>
                </a:cubicBezTo>
                <a:cubicBezTo>
                  <a:pt x="135" y="136"/>
                  <a:pt x="131" y="140"/>
                  <a:pt x="127" y="140"/>
                </a:cubicBezTo>
                <a:lnTo>
                  <a:pt x="102" y="140"/>
                </a:lnTo>
                <a:lnTo>
                  <a:pt x="102" y="21"/>
                </a:lnTo>
                <a:close/>
                <a:moveTo>
                  <a:pt x="140" y="288"/>
                </a:moveTo>
                <a:lnTo>
                  <a:pt x="140" y="288"/>
                </a:lnTo>
                <a:cubicBezTo>
                  <a:pt x="123" y="288"/>
                  <a:pt x="110" y="279"/>
                  <a:pt x="102" y="271"/>
                </a:cubicBezTo>
                <a:lnTo>
                  <a:pt x="102" y="157"/>
                </a:lnTo>
                <a:lnTo>
                  <a:pt x="127" y="157"/>
                </a:lnTo>
                <a:lnTo>
                  <a:pt x="140" y="157"/>
                </a:lnTo>
                <a:cubicBezTo>
                  <a:pt x="174" y="165"/>
                  <a:pt x="190" y="190"/>
                  <a:pt x="190" y="228"/>
                </a:cubicBezTo>
                <a:cubicBezTo>
                  <a:pt x="190" y="262"/>
                  <a:pt x="174" y="288"/>
                  <a:pt x="140" y="288"/>
                </a:cubicBez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350"/>
          </a:p>
        </p:txBody>
      </p:sp>
      <p:sp>
        <p:nvSpPr>
          <p:cNvPr id="21" name="Freeform 13"/>
          <p:cNvSpPr>
            <a:spLocks/>
          </p:cNvSpPr>
          <p:nvPr/>
        </p:nvSpPr>
        <p:spPr bwMode="auto">
          <a:xfrm>
            <a:off x="8083987" y="666268"/>
            <a:ext cx="67244" cy="122864"/>
          </a:xfrm>
          <a:custGeom>
            <a:avLst/>
            <a:gdLst/>
            <a:ahLst/>
            <a:cxnLst>
              <a:cxn ang="0">
                <a:pos x="199" y="279"/>
              </a:cxn>
              <a:cxn ang="0">
                <a:pos x="101" y="279"/>
              </a:cxn>
              <a:cxn ang="0">
                <a:pos x="101" y="157"/>
              </a:cxn>
              <a:cxn ang="0">
                <a:pos x="156" y="157"/>
              </a:cxn>
              <a:cxn ang="0">
                <a:pos x="169" y="199"/>
              </a:cxn>
              <a:cxn ang="0">
                <a:pos x="186" y="199"/>
              </a:cxn>
              <a:cxn ang="0">
                <a:pos x="182" y="144"/>
              </a:cxn>
              <a:cxn ang="0">
                <a:pos x="186" y="93"/>
              </a:cxn>
              <a:cxn ang="0">
                <a:pos x="169" y="93"/>
              </a:cxn>
              <a:cxn ang="0">
                <a:pos x="156" y="136"/>
              </a:cxn>
              <a:cxn ang="0">
                <a:pos x="101" y="136"/>
              </a:cxn>
              <a:cxn ang="0">
                <a:pos x="101" y="30"/>
              </a:cxn>
              <a:cxn ang="0">
                <a:pos x="194" y="30"/>
              </a:cxn>
              <a:cxn ang="0">
                <a:pos x="207" y="81"/>
              </a:cxn>
              <a:cxn ang="0">
                <a:pos x="224" y="81"/>
              </a:cxn>
              <a:cxn ang="0">
                <a:pos x="220" y="0"/>
              </a:cxn>
              <a:cxn ang="0">
                <a:pos x="203" y="0"/>
              </a:cxn>
              <a:cxn ang="0">
                <a:pos x="0" y="0"/>
              </a:cxn>
              <a:cxn ang="0">
                <a:pos x="0" y="17"/>
              </a:cxn>
              <a:cxn ang="0">
                <a:pos x="38" y="26"/>
              </a:cxn>
              <a:cxn ang="0">
                <a:pos x="38" y="283"/>
              </a:cxn>
              <a:cxn ang="0">
                <a:pos x="0" y="292"/>
              </a:cxn>
              <a:cxn ang="0">
                <a:pos x="0" y="309"/>
              </a:cxn>
              <a:cxn ang="0">
                <a:pos x="224" y="309"/>
              </a:cxn>
              <a:cxn ang="0">
                <a:pos x="237" y="220"/>
              </a:cxn>
              <a:cxn ang="0">
                <a:pos x="220" y="220"/>
              </a:cxn>
              <a:cxn ang="0">
                <a:pos x="199" y="279"/>
              </a:cxn>
            </a:cxnLst>
            <a:rect l="0" t="0" r="r" b="b"/>
            <a:pathLst>
              <a:path w="237" h="309">
                <a:moveTo>
                  <a:pt x="199" y="279"/>
                </a:moveTo>
                <a:lnTo>
                  <a:pt x="101" y="279"/>
                </a:lnTo>
                <a:lnTo>
                  <a:pt x="101" y="157"/>
                </a:lnTo>
                <a:lnTo>
                  <a:pt x="156" y="157"/>
                </a:lnTo>
                <a:lnTo>
                  <a:pt x="169" y="199"/>
                </a:lnTo>
                <a:lnTo>
                  <a:pt x="186" y="199"/>
                </a:lnTo>
                <a:cubicBezTo>
                  <a:pt x="182" y="182"/>
                  <a:pt x="182" y="165"/>
                  <a:pt x="182" y="144"/>
                </a:cubicBezTo>
                <a:cubicBezTo>
                  <a:pt x="182" y="127"/>
                  <a:pt x="182" y="110"/>
                  <a:pt x="186" y="93"/>
                </a:cubicBezTo>
                <a:lnTo>
                  <a:pt x="169" y="93"/>
                </a:lnTo>
                <a:lnTo>
                  <a:pt x="156" y="136"/>
                </a:lnTo>
                <a:lnTo>
                  <a:pt x="101" y="136"/>
                </a:lnTo>
                <a:lnTo>
                  <a:pt x="101" y="30"/>
                </a:lnTo>
                <a:lnTo>
                  <a:pt x="194" y="30"/>
                </a:lnTo>
                <a:lnTo>
                  <a:pt x="207" y="81"/>
                </a:lnTo>
                <a:lnTo>
                  <a:pt x="224" y="81"/>
                </a:lnTo>
                <a:lnTo>
                  <a:pt x="220" y="0"/>
                </a:lnTo>
                <a:lnTo>
                  <a:pt x="203" y="0"/>
                </a:lnTo>
                <a:lnTo>
                  <a:pt x="0" y="0"/>
                </a:lnTo>
                <a:lnTo>
                  <a:pt x="0" y="17"/>
                </a:lnTo>
                <a:lnTo>
                  <a:pt x="38" y="26"/>
                </a:lnTo>
                <a:lnTo>
                  <a:pt x="38" y="283"/>
                </a:lnTo>
                <a:lnTo>
                  <a:pt x="0" y="292"/>
                </a:lnTo>
                <a:lnTo>
                  <a:pt x="0" y="309"/>
                </a:lnTo>
                <a:lnTo>
                  <a:pt x="224" y="309"/>
                </a:lnTo>
                <a:lnTo>
                  <a:pt x="237" y="220"/>
                </a:lnTo>
                <a:lnTo>
                  <a:pt x="220" y="220"/>
                </a:lnTo>
                <a:lnTo>
                  <a:pt x="199" y="279"/>
                </a:ln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350"/>
          </a:p>
        </p:txBody>
      </p:sp>
      <p:sp>
        <p:nvSpPr>
          <p:cNvPr id="22" name="Freeform 14"/>
          <p:cNvSpPr>
            <a:spLocks/>
          </p:cNvSpPr>
          <p:nvPr/>
        </p:nvSpPr>
        <p:spPr bwMode="auto">
          <a:xfrm>
            <a:off x="8169909" y="666269"/>
            <a:ext cx="141958" cy="157731"/>
          </a:xfrm>
          <a:custGeom>
            <a:avLst/>
            <a:gdLst/>
            <a:ahLst/>
            <a:cxnLst>
              <a:cxn ang="0">
                <a:pos x="444" y="26"/>
              </a:cxn>
              <a:cxn ang="0">
                <a:pos x="490" y="17"/>
              </a:cxn>
              <a:cxn ang="0">
                <a:pos x="490" y="0"/>
              </a:cxn>
              <a:cxn ang="0">
                <a:pos x="338" y="0"/>
              </a:cxn>
              <a:cxn ang="0">
                <a:pos x="338" y="17"/>
              </a:cxn>
              <a:cxn ang="0">
                <a:pos x="380" y="26"/>
              </a:cxn>
              <a:cxn ang="0">
                <a:pos x="380" y="283"/>
              </a:cxn>
              <a:cxn ang="0">
                <a:pos x="275" y="283"/>
              </a:cxn>
              <a:cxn ang="0">
                <a:pos x="275" y="26"/>
              </a:cxn>
              <a:cxn ang="0">
                <a:pos x="317" y="17"/>
              </a:cxn>
              <a:cxn ang="0">
                <a:pos x="317" y="0"/>
              </a:cxn>
              <a:cxn ang="0">
                <a:pos x="169" y="0"/>
              </a:cxn>
              <a:cxn ang="0">
                <a:pos x="169" y="17"/>
              </a:cxn>
              <a:cxn ang="0">
                <a:pos x="211" y="26"/>
              </a:cxn>
              <a:cxn ang="0">
                <a:pos x="211" y="283"/>
              </a:cxn>
              <a:cxn ang="0">
                <a:pos x="106" y="283"/>
              </a:cxn>
              <a:cxn ang="0">
                <a:pos x="106" y="26"/>
              </a:cxn>
              <a:cxn ang="0">
                <a:pos x="148" y="17"/>
              </a:cxn>
              <a:cxn ang="0">
                <a:pos x="148" y="0"/>
              </a:cxn>
              <a:cxn ang="0">
                <a:pos x="0" y="0"/>
              </a:cxn>
              <a:cxn ang="0">
                <a:pos x="0" y="17"/>
              </a:cxn>
              <a:cxn ang="0">
                <a:pos x="42" y="26"/>
              </a:cxn>
              <a:cxn ang="0">
                <a:pos x="42" y="283"/>
              </a:cxn>
              <a:cxn ang="0">
                <a:pos x="0" y="292"/>
              </a:cxn>
              <a:cxn ang="0">
                <a:pos x="0" y="309"/>
              </a:cxn>
              <a:cxn ang="0">
                <a:pos x="457" y="309"/>
              </a:cxn>
              <a:cxn ang="0">
                <a:pos x="457" y="398"/>
              </a:cxn>
              <a:cxn ang="0">
                <a:pos x="474" y="398"/>
              </a:cxn>
              <a:cxn ang="0">
                <a:pos x="495" y="283"/>
              </a:cxn>
              <a:cxn ang="0">
                <a:pos x="444" y="283"/>
              </a:cxn>
              <a:cxn ang="0">
                <a:pos x="444" y="26"/>
              </a:cxn>
            </a:cxnLst>
            <a:rect l="0" t="0" r="r" b="b"/>
            <a:pathLst>
              <a:path w="495" h="398">
                <a:moveTo>
                  <a:pt x="444" y="26"/>
                </a:moveTo>
                <a:lnTo>
                  <a:pt x="490" y="17"/>
                </a:lnTo>
                <a:lnTo>
                  <a:pt x="490" y="0"/>
                </a:lnTo>
                <a:lnTo>
                  <a:pt x="338" y="0"/>
                </a:lnTo>
                <a:lnTo>
                  <a:pt x="338" y="17"/>
                </a:lnTo>
                <a:lnTo>
                  <a:pt x="380" y="26"/>
                </a:lnTo>
                <a:lnTo>
                  <a:pt x="380" y="283"/>
                </a:lnTo>
                <a:lnTo>
                  <a:pt x="275" y="283"/>
                </a:lnTo>
                <a:lnTo>
                  <a:pt x="275" y="26"/>
                </a:lnTo>
                <a:lnTo>
                  <a:pt x="317" y="17"/>
                </a:lnTo>
                <a:lnTo>
                  <a:pt x="317" y="0"/>
                </a:lnTo>
                <a:lnTo>
                  <a:pt x="169" y="0"/>
                </a:lnTo>
                <a:lnTo>
                  <a:pt x="169" y="17"/>
                </a:lnTo>
                <a:lnTo>
                  <a:pt x="211" y="26"/>
                </a:lnTo>
                <a:lnTo>
                  <a:pt x="211" y="283"/>
                </a:lnTo>
                <a:lnTo>
                  <a:pt x="106" y="283"/>
                </a:lnTo>
                <a:lnTo>
                  <a:pt x="106" y="26"/>
                </a:lnTo>
                <a:lnTo>
                  <a:pt x="148" y="17"/>
                </a:lnTo>
                <a:lnTo>
                  <a:pt x="148" y="0"/>
                </a:lnTo>
                <a:lnTo>
                  <a:pt x="0" y="0"/>
                </a:lnTo>
                <a:lnTo>
                  <a:pt x="0" y="17"/>
                </a:lnTo>
                <a:lnTo>
                  <a:pt x="42" y="26"/>
                </a:lnTo>
                <a:lnTo>
                  <a:pt x="42" y="283"/>
                </a:lnTo>
                <a:lnTo>
                  <a:pt x="0" y="292"/>
                </a:lnTo>
                <a:lnTo>
                  <a:pt x="0" y="309"/>
                </a:lnTo>
                <a:lnTo>
                  <a:pt x="457" y="309"/>
                </a:lnTo>
                <a:lnTo>
                  <a:pt x="457" y="398"/>
                </a:lnTo>
                <a:lnTo>
                  <a:pt x="474" y="398"/>
                </a:lnTo>
                <a:lnTo>
                  <a:pt x="495" y="283"/>
                </a:lnTo>
                <a:lnTo>
                  <a:pt x="444" y="283"/>
                </a:lnTo>
                <a:lnTo>
                  <a:pt x="444" y="26"/>
                </a:ln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350"/>
          </a:p>
        </p:txBody>
      </p:sp>
      <p:sp>
        <p:nvSpPr>
          <p:cNvPr id="23" name="Freeform 15"/>
          <p:cNvSpPr>
            <a:spLocks/>
          </p:cNvSpPr>
          <p:nvPr/>
        </p:nvSpPr>
        <p:spPr bwMode="auto">
          <a:xfrm>
            <a:off x="8325563" y="666268"/>
            <a:ext cx="68488" cy="122864"/>
          </a:xfrm>
          <a:custGeom>
            <a:avLst/>
            <a:gdLst/>
            <a:ahLst/>
            <a:cxnLst>
              <a:cxn ang="0">
                <a:pos x="237" y="220"/>
              </a:cxn>
              <a:cxn ang="0">
                <a:pos x="224" y="220"/>
              </a:cxn>
              <a:cxn ang="0">
                <a:pos x="199" y="279"/>
              </a:cxn>
              <a:cxn ang="0">
                <a:pos x="102" y="279"/>
              </a:cxn>
              <a:cxn ang="0">
                <a:pos x="102" y="157"/>
              </a:cxn>
              <a:cxn ang="0">
                <a:pos x="157" y="157"/>
              </a:cxn>
              <a:cxn ang="0">
                <a:pos x="170" y="199"/>
              </a:cxn>
              <a:cxn ang="0">
                <a:pos x="186" y="199"/>
              </a:cxn>
              <a:cxn ang="0">
                <a:pos x="182" y="144"/>
              </a:cxn>
              <a:cxn ang="0">
                <a:pos x="186" y="93"/>
              </a:cxn>
              <a:cxn ang="0">
                <a:pos x="174" y="93"/>
              </a:cxn>
              <a:cxn ang="0">
                <a:pos x="157" y="136"/>
              </a:cxn>
              <a:cxn ang="0">
                <a:pos x="102" y="136"/>
              </a:cxn>
              <a:cxn ang="0">
                <a:pos x="102" y="30"/>
              </a:cxn>
              <a:cxn ang="0">
                <a:pos x="195" y="30"/>
              </a:cxn>
              <a:cxn ang="0">
                <a:pos x="208" y="81"/>
              </a:cxn>
              <a:cxn ang="0">
                <a:pos x="224" y="81"/>
              </a:cxn>
              <a:cxn ang="0">
                <a:pos x="220" y="0"/>
              </a:cxn>
              <a:cxn ang="0">
                <a:pos x="0" y="0"/>
              </a:cxn>
              <a:cxn ang="0">
                <a:pos x="0" y="17"/>
              </a:cxn>
              <a:cxn ang="0">
                <a:pos x="38" y="26"/>
              </a:cxn>
              <a:cxn ang="0">
                <a:pos x="38" y="283"/>
              </a:cxn>
              <a:cxn ang="0">
                <a:pos x="0" y="292"/>
              </a:cxn>
              <a:cxn ang="0">
                <a:pos x="0" y="309"/>
              </a:cxn>
              <a:cxn ang="0">
                <a:pos x="229" y="309"/>
              </a:cxn>
              <a:cxn ang="0">
                <a:pos x="237" y="220"/>
              </a:cxn>
            </a:cxnLst>
            <a:rect l="0" t="0" r="r" b="b"/>
            <a:pathLst>
              <a:path w="237" h="309">
                <a:moveTo>
                  <a:pt x="237" y="220"/>
                </a:moveTo>
                <a:lnTo>
                  <a:pt x="224" y="220"/>
                </a:lnTo>
                <a:lnTo>
                  <a:pt x="199" y="279"/>
                </a:lnTo>
                <a:lnTo>
                  <a:pt x="102" y="279"/>
                </a:lnTo>
                <a:lnTo>
                  <a:pt x="102" y="157"/>
                </a:lnTo>
                <a:lnTo>
                  <a:pt x="157" y="157"/>
                </a:lnTo>
                <a:lnTo>
                  <a:pt x="170" y="199"/>
                </a:lnTo>
                <a:lnTo>
                  <a:pt x="186" y="199"/>
                </a:lnTo>
                <a:cubicBezTo>
                  <a:pt x="186" y="182"/>
                  <a:pt x="182" y="165"/>
                  <a:pt x="182" y="144"/>
                </a:cubicBezTo>
                <a:cubicBezTo>
                  <a:pt x="182" y="127"/>
                  <a:pt x="186" y="110"/>
                  <a:pt x="186" y="93"/>
                </a:cubicBezTo>
                <a:lnTo>
                  <a:pt x="174" y="93"/>
                </a:lnTo>
                <a:lnTo>
                  <a:pt x="157" y="136"/>
                </a:lnTo>
                <a:lnTo>
                  <a:pt x="102" y="136"/>
                </a:lnTo>
                <a:lnTo>
                  <a:pt x="102" y="30"/>
                </a:lnTo>
                <a:lnTo>
                  <a:pt x="195" y="30"/>
                </a:lnTo>
                <a:lnTo>
                  <a:pt x="208" y="81"/>
                </a:lnTo>
                <a:lnTo>
                  <a:pt x="224" y="81"/>
                </a:lnTo>
                <a:lnTo>
                  <a:pt x="220" y="0"/>
                </a:lnTo>
                <a:lnTo>
                  <a:pt x="0" y="0"/>
                </a:lnTo>
                <a:lnTo>
                  <a:pt x="0" y="17"/>
                </a:lnTo>
                <a:lnTo>
                  <a:pt x="38" y="26"/>
                </a:lnTo>
                <a:lnTo>
                  <a:pt x="38" y="283"/>
                </a:lnTo>
                <a:lnTo>
                  <a:pt x="0" y="292"/>
                </a:lnTo>
                <a:lnTo>
                  <a:pt x="0" y="309"/>
                </a:lnTo>
                <a:lnTo>
                  <a:pt x="229" y="309"/>
                </a:lnTo>
                <a:lnTo>
                  <a:pt x="237" y="220"/>
                </a:ln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350"/>
          </a:p>
        </p:txBody>
      </p:sp>
      <p:sp>
        <p:nvSpPr>
          <p:cNvPr id="24" name="Freeform 16"/>
          <p:cNvSpPr>
            <a:spLocks/>
          </p:cNvSpPr>
          <p:nvPr/>
        </p:nvSpPr>
        <p:spPr bwMode="auto">
          <a:xfrm>
            <a:off x="8412731" y="666268"/>
            <a:ext cx="97129" cy="122864"/>
          </a:xfrm>
          <a:custGeom>
            <a:avLst/>
            <a:gdLst/>
            <a:ahLst/>
            <a:cxnLst>
              <a:cxn ang="0">
                <a:pos x="190" y="17"/>
              </a:cxn>
              <a:cxn ang="0">
                <a:pos x="236" y="26"/>
              </a:cxn>
              <a:cxn ang="0">
                <a:pos x="236" y="136"/>
              </a:cxn>
              <a:cxn ang="0">
                <a:pos x="105" y="136"/>
              </a:cxn>
              <a:cxn ang="0">
                <a:pos x="105" y="26"/>
              </a:cxn>
              <a:cxn ang="0">
                <a:pos x="152" y="17"/>
              </a:cxn>
              <a:cxn ang="0">
                <a:pos x="152" y="0"/>
              </a:cxn>
              <a:cxn ang="0">
                <a:pos x="0" y="0"/>
              </a:cxn>
              <a:cxn ang="0">
                <a:pos x="0" y="17"/>
              </a:cxn>
              <a:cxn ang="0">
                <a:pos x="42" y="26"/>
              </a:cxn>
              <a:cxn ang="0">
                <a:pos x="42" y="283"/>
              </a:cxn>
              <a:cxn ang="0">
                <a:pos x="0" y="292"/>
              </a:cxn>
              <a:cxn ang="0">
                <a:pos x="0" y="309"/>
              </a:cxn>
              <a:cxn ang="0">
                <a:pos x="152" y="309"/>
              </a:cxn>
              <a:cxn ang="0">
                <a:pos x="152" y="292"/>
              </a:cxn>
              <a:cxn ang="0">
                <a:pos x="105" y="283"/>
              </a:cxn>
              <a:cxn ang="0">
                <a:pos x="105" y="161"/>
              </a:cxn>
              <a:cxn ang="0">
                <a:pos x="236" y="161"/>
              </a:cxn>
              <a:cxn ang="0">
                <a:pos x="236" y="283"/>
              </a:cxn>
              <a:cxn ang="0">
                <a:pos x="190" y="292"/>
              </a:cxn>
              <a:cxn ang="0">
                <a:pos x="190" y="309"/>
              </a:cxn>
              <a:cxn ang="0">
                <a:pos x="342" y="309"/>
              </a:cxn>
              <a:cxn ang="0">
                <a:pos x="342" y="292"/>
              </a:cxn>
              <a:cxn ang="0">
                <a:pos x="300" y="283"/>
              </a:cxn>
              <a:cxn ang="0">
                <a:pos x="300" y="26"/>
              </a:cxn>
              <a:cxn ang="0">
                <a:pos x="342" y="17"/>
              </a:cxn>
              <a:cxn ang="0">
                <a:pos x="342" y="0"/>
              </a:cxn>
              <a:cxn ang="0">
                <a:pos x="190" y="0"/>
              </a:cxn>
              <a:cxn ang="0">
                <a:pos x="190" y="17"/>
              </a:cxn>
            </a:cxnLst>
            <a:rect l="0" t="0" r="r" b="b"/>
            <a:pathLst>
              <a:path w="342" h="309">
                <a:moveTo>
                  <a:pt x="190" y="17"/>
                </a:moveTo>
                <a:lnTo>
                  <a:pt x="236" y="26"/>
                </a:lnTo>
                <a:lnTo>
                  <a:pt x="236" y="136"/>
                </a:lnTo>
                <a:lnTo>
                  <a:pt x="105" y="136"/>
                </a:lnTo>
                <a:lnTo>
                  <a:pt x="105" y="26"/>
                </a:lnTo>
                <a:lnTo>
                  <a:pt x="152" y="17"/>
                </a:lnTo>
                <a:lnTo>
                  <a:pt x="152" y="0"/>
                </a:lnTo>
                <a:lnTo>
                  <a:pt x="0" y="0"/>
                </a:lnTo>
                <a:lnTo>
                  <a:pt x="0" y="17"/>
                </a:lnTo>
                <a:lnTo>
                  <a:pt x="42" y="26"/>
                </a:lnTo>
                <a:lnTo>
                  <a:pt x="42" y="283"/>
                </a:lnTo>
                <a:lnTo>
                  <a:pt x="0" y="292"/>
                </a:lnTo>
                <a:lnTo>
                  <a:pt x="0" y="309"/>
                </a:lnTo>
                <a:lnTo>
                  <a:pt x="152" y="309"/>
                </a:lnTo>
                <a:lnTo>
                  <a:pt x="152" y="292"/>
                </a:lnTo>
                <a:lnTo>
                  <a:pt x="105" y="283"/>
                </a:lnTo>
                <a:lnTo>
                  <a:pt x="105" y="161"/>
                </a:lnTo>
                <a:lnTo>
                  <a:pt x="236" y="161"/>
                </a:lnTo>
                <a:lnTo>
                  <a:pt x="236" y="283"/>
                </a:lnTo>
                <a:lnTo>
                  <a:pt x="190" y="292"/>
                </a:lnTo>
                <a:lnTo>
                  <a:pt x="190" y="309"/>
                </a:lnTo>
                <a:lnTo>
                  <a:pt x="342" y="309"/>
                </a:lnTo>
                <a:lnTo>
                  <a:pt x="342" y="292"/>
                </a:lnTo>
                <a:lnTo>
                  <a:pt x="300" y="283"/>
                </a:lnTo>
                <a:lnTo>
                  <a:pt x="300" y="26"/>
                </a:lnTo>
                <a:lnTo>
                  <a:pt x="342" y="17"/>
                </a:lnTo>
                <a:lnTo>
                  <a:pt x="342" y="0"/>
                </a:lnTo>
                <a:lnTo>
                  <a:pt x="190" y="0"/>
                </a:lnTo>
                <a:lnTo>
                  <a:pt x="190" y="17"/>
                </a:ln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350"/>
          </a:p>
        </p:txBody>
      </p:sp>
      <p:sp>
        <p:nvSpPr>
          <p:cNvPr id="25" name="Freeform 17"/>
          <p:cNvSpPr>
            <a:spLocks/>
          </p:cNvSpPr>
          <p:nvPr/>
        </p:nvSpPr>
        <p:spPr bwMode="auto">
          <a:xfrm>
            <a:off x="8526047" y="666268"/>
            <a:ext cx="98375" cy="122864"/>
          </a:xfrm>
          <a:custGeom>
            <a:avLst/>
            <a:gdLst/>
            <a:ahLst/>
            <a:cxnLst>
              <a:cxn ang="0">
                <a:pos x="190" y="17"/>
              </a:cxn>
              <a:cxn ang="0">
                <a:pos x="237" y="26"/>
              </a:cxn>
              <a:cxn ang="0">
                <a:pos x="237" y="30"/>
              </a:cxn>
              <a:cxn ang="0">
                <a:pos x="106" y="237"/>
              </a:cxn>
              <a:cxn ang="0">
                <a:pos x="106" y="26"/>
              </a:cxn>
              <a:cxn ang="0">
                <a:pos x="152" y="17"/>
              </a:cxn>
              <a:cxn ang="0">
                <a:pos x="152" y="0"/>
              </a:cxn>
              <a:cxn ang="0">
                <a:pos x="0" y="0"/>
              </a:cxn>
              <a:cxn ang="0">
                <a:pos x="0" y="17"/>
              </a:cxn>
              <a:cxn ang="0">
                <a:pos x="42" y="26"/>
              </a:cxn>
              <a:cxn ang="0">
                <a:pos x="42" y="283"/>
              </a:cxn>
              <a:cxn ang="0">
                <a:pos x="0" y="292"/>
              </a:cxn>
              <a:cxn ang="0">
                <a:pos x="0" y="309"/>
              </a:cxn>
              <a:cxn ang="0">
                <a:pos x="152" y="309"/>
              </a:cxn>
              <a:cxn ang="0">
                <a:pos x="152" y="292"/>
              </a:cxn>
              <a:cxn ang="0">
                <a:pos x="106" y="283"/>
              </a:cxn>
              <a:cxn ang="0">
                <a:pos x="106" y="279"/>
              </a:cxn>
              <a:cxn ang="0">
                <a:pos x="237" y="72"/>
              </a:cxn>
              <a:cxn ang="0">
                <a:pos x="237" y="283"/>
              </a:cxn>
              <a:cxn ang="0">
                <a:pos x="190" y="292"/>
              </a:cxn>
              <a:cxn ang="0">
                <a:pos x="190" y="309"/>
              </a:cxn>
              <a:cxn ang="0">
                <a:pos x="342" y="309"/>
              </a:cxn>
              <a:cxn ang="0">
                <a:pos x="342" y="292"/>
              </a:cxn>
              <a:cxn ang="0">
                <a:pos x="300" y="283"/>
              </a:cxn>
              <a:cxn ang="0">
                <a:pos x="300" y="26"/>
              </a:cxn>
              <a:cxn ang="0">
                <a:pos x="342" y="17"/>
              </a:cxn>
              <a:cxn ang="0">
                <a:pos x="342" y="0"/>
              </a:cxn>
              <a:cxn ang="0">
                <a:pos x="190" y="0"/>
              </a:cxn>
              <a:cxn ang="0">
                <a:pos x="190" y="17"/>
              </a:cxn>
            </a:cxnLst>
            <a:rect l="0" t="0" r="r" b="b"/>
            <a:pathLst>
              <a:path w="342" h="309">
                <a:moveTo>
                  <a:pt x="190" y="17"/>
                </a:moveTo>
                <a:lnTo>
                  <a:pt x="237" y="26"/>
                </a:lnTo>
                <a:lnTo>
                  <a:pt x="237" y="30"/>
                </a:lnTo>
                <a:lnTo>
                  <a:pt x="106" y="237"/>
                </a:lnTo>
                <a:lnTo>
                  <a:pt x="106" y="26"/>
                </a:lnTo>
                <a:lnTo>
                  <a:pt x="152" y="17"/>
                </a:lnTo>
                <a:lnTo>
                  <a:pt x="152" y="0"/>
                </a:lnTo>
                <a:lnTo>
                  <a:pt x="0" y="0"/>
                </a:lnTo>
                <a:lnTo>
                  <a:pt x="0" y="17"/>
                </a:lnTo>
                <a:lnTo>
                  <a:pt x="42" y="26"/>
                </a:lnTo>
                <a:lnTo>
                  <a:pt x="42" y="283"/>
                </a:lnTo>
                <a:lnTo>
                  <a:pt x="0" y="292"/>
                </a:lnTo>
                <a:lnTo>
                  <a:pt x="0" y="309"/>
                </a:lnTo>
                <a:lnTo>
                  <a:pt x="152" y="309"/>
                </a:lnTo>
                <a:lnTo>
                  <a:pt x="152" y="292"/>
                </a:lnTo>
                <a:lnTo>
                  <a:pt x="106" y="283"/>
                </a:lnTo>
                <a:lnTo>
                  <a:pt x="106" y="279"/>
                </a:lnTo>
                <a:lnTo>
                  <a:pt x="237" y="72"/>
                </a:lnTo>
                <a:lnTo>
                  <a:pt x="237" y="283"/>
                </a:lnTo>
                <a:lnTo>
                  <a:pt x="190" y="292"/>
                </a:lnTo>
                <a:lnTo>
                  <a:pt x="190" y="309"/>
                </a:lnTo>
                <a:lnTo>
                  <a:pt x="342" y="309"/>
                </a:lnTo>
                <a:lnTo>
                  <a:pt x="342" y="292"/>
                </a:lnTo>
                <a:lnTo>
                  <a:pt x="300" y="283"/>
                </a:lnTo>
                <a:lnTo>
                  <a:pt x="300" y="26"/>
                </a:lnTo>
                <a:lnTo>
                  <a:pt x="342" y="17"/>
                </a:lnTo>
                <a:lnTo>
                  <a:pt x="342" y="0"/>
                </a:lnTo>
                <a:lnTo>
                  <a:pt x="190" y="0"/>
                </a:lnTo>
                <a:lnTo>
                  <a:pt x="190" y="17"/>
                </a:ln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350"/>
          </a:p>
        </p:txBody>
      </p:sp>
      <p:sp>
        <p:nvSpPr>
          <p:cNvPr id="26" name="Freeform 18"/>
          <p:cNvSpPr>
            <a:spLocks/>
          </p:cNvSpPr>
          <p:nvPr/>
        </p:nvSpPr>
        <p:spPr bwMode="auto">
          <a:xfrm>
            <a:off x="8639364" y="666268"/>
            <a:ext cx="69734" cy="122864"/>
          </a:xfrm>
          <a:custGeom>
            <a:avLst/>
            <a:gdLst/>
            <a:ahLst/>
            <a:cxnLst>
              <a:cxn ang="0">
                <a:pos x="225" y="220"/>
              </a:cxn>
              <a:cxn ang="0">
                <a:pos x="199" y="279"/>
              </a:cxn>
              <a:cxn ang="0">
                <a:pos x="106" y="279"/>
              </a:cxn>
              <a:cxn ang="0">
                <a:pos x="106" y="157"/>
              </a:cxn>
              <a:cxn ang="0">
                <a:pos x="161" y="157"/>
              </a:cxn>
              <a:cxn ang="0">
                <a:pos x="174" y="199"/>
              </a:cxn>
              <a:cxn ang="0">
                <a:pos x="187" y="199"/>
              </a:cxn>
              <a:cxn ang="0">
                <a:pos x="187" y="144"/>
              </a:cxn>
              <a:cxn ang="0">
                <a:pos x="187" y="93"/>
              </a:cxn>
              <a:cxn ang="0">
                <a:pos x="174" y="93"/>
              </a:cxn>
              <a:cxn ang="0">
                <a:pos x="161" y="136"/>
              </a:cxn>
              <a:cxn ang="0">
                <a:pos x="106" y="136"/>
              </a:cxn>
              <a:cxn ang="0">
                <a:pos x="106" y="30"/>
              </a:cxn>
              <a:cxn ang="0">
                <a:pos x="195" y="30"/>
              </a:cxn>
              <a:cxn ang="0">
                <a:pos x="212" y="81"/>
              </a:cxn>
              <a:cxn ang="0">
                <a:pos x="225" y="81"/>
              </a:cxn>
              <a:cxn ang="0">
                <a:pos x="225" y="0"/>
              </a:cxn>
              <a:cxn ang="0">
                <a:pos x="0" y="0"/>
              </a:cxn>
              <a:cxn ang="0">
                <a:pos x="0" y="17"/>
              </a:cxn>
              <a:cxn ang="0">
                <a:pos x="43" y="26"/>
              </a:cxn>
              <a:cxn ang="0">
                <a:pos x="43" y="283"/>
              </a:cxn>
              <a:cxn ang="0">
                <a:pos x="0" y="292"/>
              </a:cxn>
              <a:cxn ang="0">
                <a:pos x="0" y="309"/>
              </a:cxn>
              <a:cxn ang="0">
                <a:pos x="229" y="309"/>
              </a:cxn>
              <a:cxn ang="0">
                <a:pos x="241" y="220"/>
              </a:cxn>
              <a:cxn ang="0">
                <a:pos x="225" y="220"/>
              </a:cxn>
            </a:cxnLst>
            <a:rect l="0" t="0" r="r" b="b"/>
            <a:pathLst>
              <a:path w="241" h="309">
                <a:moveTo>
                  <a:pt x="225" y="220"/>
                </a:moveTo>
                <a:lnTo>
                  <a:pt x="199" y="279"/>
                </a:lnTo>
                <a:lnTo>
                  <a:pt x="106" y="279"/>
                </a:lnTo>
                <a:lnTo>
                  <a:pt x="106" y="157"/>
                </a:lnTo>
                <a:lnTo>
                  <a:pt x="161" y="157"/>
                </a:lnTo>
                <a:lnTo>
                  <a:pt x="174" y="199"/>
                </a:lnTo>
                <a:lnTo>
                  <a:pt x="187" y="199"/>
                </a:lnTo>
                <a:lnTo>
                  <a:pt x="187" y="144"/>
                </a:lnTo>
                <a:lnTo>
                  <a:pt x="187" y="93"/>
                </a:lnTo>
                <a:lnTo>
                  <a:pt x="174" y="93"/>
                </a:lnTo>
                <a:lnTo>
                  <a:pt x="161" y="136"/>
                </a:lnTo>
                <a:lnTo>
                  <a:pt x="106" y="136"/>
                </a:lnTo>
                <a:lnTo>
                  <a:pt x="106" y="30"/>
                </a:lnTo>
                <a:lnTo>
                  <a:pt x="195" y="30"/>
                </a:lnTo>
                <a:lnTo>
                  <a:pt x="212" y="81"/>
                </a:lnTo>
                <a:lnTo>
                  <a:pt x="225" y="81"/>
                </a:lnTo>
                <a:lnTo>
                  <a:pt x="225" y="0"/>
                </a:lnTo>
                <a:lnTo>
                  <a:pt x="0" y="0"/>
                </a:lnTo>
                <a:lnTo>
                  <a:pt x="0" y="17"/>
                </a:lnTo>
                <a:lnTo>
                  <a:pt x="43" y="26"/>
                </a:lnTo>
                <a:lnTo>
                  <a:pt x="43" y="283"/>
                </a:lnTo>
                <a:lnTo>
                  <a:pt x="0" y="292"/>
                </a:lnTo>
                <a:lnTo>
                  <a:pt x="0" y="309"/>
                </a:lnTo>
                <a:lnTo>
                  <a:pt x="229" y="309"/>
                </a:lnTo>
                <a:lnTo>
                  <a:pt x="241" y="220"/>
                </a:lnTo>
                <a:lnTo>
                  <a:pt x="225" y="220"/>
                </a:ln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350"/>
          </a:p>
        </p:txBody>
      </p:sp>
      <p:sp>
        <p:nvSpPr>
          <p:cNvPr id="27" name="Freeform 19"/>
          <p:cNvSpPr>
            <a:spLocks noEditPoints="1"/>
          </p:cNvSpPr>
          <p:nvPr/>
        </p:nvSpPr>
        <p:spPr bwMode="auto">
          <a:xfrm>
            <a:off x="8051610" y="300998"/>
            <a:ext cx="180560" cy="303839"/>
          </a:xfrm>
          <a:custGeom>
            <a:avLst/>
            <a:gdLst/>
            <a:ahLst/>
            <a:cxnLst>
              <a:cxn ang="0">
                <a:pos x="317" y="774"/>
              </a:cxn>
              <a:cxn ang="0">
                <a:pos x="587" y="668"/>
              </a:cxn>
              <a:cxn ang="0">
                <a:pos x="630" y="85"/>
              </a:cxn>
              <a:cxn ang="0">
                <a:pos x="317" y="0"/>
              </a:cxn>
              <a:cxn ang="0">
                <a:pos x="160" y="42"/>
              </a:cxn>
              <a:cxn ang="0">
                <a:pos x="0" y="85"/>
              </a:cxn>
              <a:cxn ang="0">
                <a:pos x="42" y="668"/>
              </a:cxn>
              <a:cxn ang="0">
                <a:pos x="160" y="715"/>
              </a:cxn>
              <a:cxn ang="0">
                <a:pos x="317" y="774"/>
              </a:cxn>
              <a:cxn ang="0">
                <a:pos x="160" y="76"/>
              </a:cxn>
              <a:cxn ang="0">
                <a:pos x="160" y="76"/>
              </a:cxn>
              <a:cxn ang="0">
                <a:pos x="224" y="59"/>
              </a:cxn>
              <a:cxn ang="0">
                <a:pos x="160" y="161"/>
              </a:cxn>
              <a:cxn ang="0">
                <a:pos x="105" y="258"/>
              </a:cxn>
              <a:cxn ang="0">
                <a:pos x="105" y="186"/>
              </a:cxn>
              <a:cxn ang="0">
                <a:pos x="101" y="93"/>
              </a:cxn>
              <a:cxn ang="0">
                <a:pos x="160" y="76"/>
              </a:cxn>
              <a:cxn ang="0">
                <a:pos x="76" y="643"/>
              </a:cxn>
              <a:cxn ang="0">
                <a:pos x="76" y="643"/>
              </a:cxn>
              <a:cxn ang="0">
                <a:pos x="55" y="385"/>
              </a:cxn>
              <a:cxn ang="0">
                <a:pos x="114" y="389"/>
              </a:cxn>
              <a:cxn ang="0">
                <a:pos x="160" y="313"/>
              </a:cxn>
              <a:cxn ang="0">
                <a:pos x="228" y="203"/>
              </a:cxn>
              <a:cxn ang="0">
                <a:pos x="224" y="275"/>
              </a:cxn>
              <a:cxn ang="0">
                <a:pos x="228" y="397"/>
              </a:cxn>
              <a:cxn ang="0">
                <a:pos x="317" y="402"/>
              </a:cxn>
              <a:cxn ang="0">
                <a:pos x="317" y="34"/>
              </a:cxn>
              <a:cxn ang="0">
                <a:pos x="596" y="110"/>
              </a:cxn>
              <a:cxn ang="0">
                <a:pos x="575" y="385"/>
              </a:cxn>
              <a:cxn ang="0">
                <a:pos x="494" y="389"/>
              </a:cxn>
              <a:cxn ang="0">
                <a:pos x="507" y="156"/>
              </a:cxn>
              <a:cxn ang="0">
                <a:pos x="410" y="140"/>
              </a:cxn>
              <a:cxn ang="0">
                <a:pos x="406" y="397"/>
              </a:cxn>
              <a:cxn ang="0">
                <a:pos x="317" y="402"/>
              </a:cxn>
              <a:cxn ang="0">
                <a:pos x="317" y="736"/>
              </a:cxn>
              <a:cxn ang="0">
                <a:pos x="160" y="676"/>
              </a:cxn>
              <a:cxn ang="0">
                <a:pos x="76" y="643"/>
              </a:cxn>
            </a:cxnLst>
            <a:rect l="0" t="0" r="r" b="b"/>
            <a:pathLst>
              <a:path w="630" h="774">
                <a:moveTo>
                  <a:pt x="317" y="774"/>
                </a:moveTo>
                <a:lnTo>
                  <a:pt x="587" y="668"/>
                </a:lnTo>
                <a:lnTo>
                  <a:pt x="630" y="85"/>
                </a:lnTo>
                <a:lnTo>
                  <a:pt x="317" y="0"/>
                </a:lnTo>
                <a:lnTo>
                  <a:pt x="160" y="42"/>
                </a:lnTo>
                <a:lnTo>
                  <a:pt x="0" y="85"/>
                </a:lnTo>
                <a:lnTo>
                  <a:pt x="42" y="668"/>
                </a:lnTo>
                <a:lnTo>
                  <a:pt x="160" y="715"/>
                </a:lnTo>
                <a:lnTo>
                  <a:pt x="317" y="774"/>
                </a:lnTo>
                <a:close/>
                <a:moveTo>
                  <a:pt x="160" y="76"/>
                </a:moveTo>
                <a:lnTo>
                  <a:pt x="160" y="76"/>
                </a:lnTo>
                <a:lnTo>
                  <a:pt x="224" y="59"/>
                </a:lnTo>
                <a:lnTo>
                  <a:pt x="160" y="161"/>
                </a:lnTo>
                <a:lnTo>
                  <a:pt x="105" y="258"/>
                </a:lnTo>
                <a:lnTo>
                  <a:pt x="105" y="186"/>
                </a:lnTo>
                <a:lnTo>
                  <a:pt x="101" y="93"/>
                </a:lnTo>
                <a:lnTo>
                  <a:pt x="160" y="76"/>
                </a:lnTo>
                <a:close/>
                <a:moveTo>
                  <a:pt x="76" y="643"/>
                </a:moveTo>
                <a:lnTo>
                  <a:pt x="76" y="643"/>
                </a:lnTo>
                <a:lnTo>
                  <a:pt x="55" y="385"/>
                </a:lnTo>
                <a:lnTo>
                  <a:pt x="114" y="389"/>
                </a:lnTo>
                <a:lnTo>
                  <a:pt x="160" y="313"/>
                </a:lnTo>
                <a:lnTo>
                  <a:pt x="228" y="203"/>
                </a:lnTo>
                <a:lnTo>
                  <a:pt x="224" y="275"/>
                </a:lnTo>
                <a:lnTo>
                  <a:pt x="228" y="397"/>
                </a:lnTo>
                <a:lnTo>
                  <a:pt x="317" y="402"/>
                </a:lnTo>
                <a:lnTo>
                  <a:pt x="317" y="34"/>
                </a:lnTo>
                <a:lnTo>
                  <a:pt x="596" y="110"/>
                </a:lnTo>
                <a:lnTo>
                  <a:pt x="575" y="385"/>
                </a:lnTo>
                <a:lnTo>
                  <a:pt x="494" y="389"/>
                </a:lnTo>
                <a:lnTo>
                  <a:pt x="507" y="156"/>
                </a:lnTo>
                <a:lnTo>
                  <a:pt x="410" y="140"/>
                </a:lnTo>
                <a:lnTo>
                  <a:pt x="406" y="397"/>
                </a:lnTo>
                <a:lnTo>
                  <a:pt x="317" y="402"/>
                </a:lnTo>
                <a:lnTo>
                  <a:pt x="317" y="736"/>
                </a:lnTo>
                <a:lnTo>
                  <a:pt x="160" y="676"/>
                </a:lnTo>
                <a:lnTo>
                  <a:pt x="76" y="643"/>
                </a:ln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350"/>
          </a:p>
        </p:txBody>
      </p:sp>
      <p:grpSp>
        <p:nvGrpSpPr>
          <p:cNvPr id="28" name="Группа 27"/>
          <p:cNvGrpSpPr/>
          <p:nvPr/>
        </p:nvGrpSpPr>
        <p:grpSpPr>
          <a:xfrm>
            <a:off x="0" y="548203"/>
            <a:ext cx="7416157" cy="33206"/>
            <a:chOff x="0" y="548203"/>
            <a:chExt cx="9888209" cy="33206"/>
          </a:xfrm>
        </p:grpSpPr>
        <p:grpSp>
          <p:nvGrpSpPr>
            <p:cNvPr id="29" name="Группа 28"/>
            <p:cNvGrpSpPr/>
            <p:nvPr/>
          </p:nvGrpSpPr>
          <p:grpSpPr>
            <a:xfrm>
              <a:off x="5361108" y="548203"/>
              <a:ext cx="4527101" cy="33206"/>
              <a:chOff x="5361108" y="546724"/>
              <a:chExt cx="4527101" cy="33206"/>
            </a:xfrm>
          </p:grpSpPr>
          <p:grpSp>
            <p:nvGrpSpPr>
              <p:cNvPr id="60" name="Группа 59"/>
              <p:cNvGrpSpPr/>
              <p:nvPr/>
            </p:nvGrpSpPr>
            <p:grpSpPr>
              <a:xfrm rot="10800000">
                <a:off x="7610913" y="546724"/>
                <a:ext cx="2277296" cy="33206"/>
                <a:chOff x="7610913" y="546724"/>
                <a:chExt cx="2277296" cy="33206"/>
              </a:xfrm>
            </p:grpSpPr>
            <p:grpSp>
              <p:nvGrpSpPr>
                <p:cNvPr id="68" name="Группа 67"/>
                <p:cNvGrpSpPr/>
                <p:nvPr/>
              </p:nvGrpSpPr>
              <p:grpSpPr>
                <a:xfrm>
                  <a:off x="8744388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72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350"/>
                  </a:p>
                </p:txBody>
              </p:sp>
              <p:sp>
                <p:nvSpPr>
                  <p:cNvPr id="73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350"/>
                  </a:p>
                </p:txBody>
              </p:sp>
            </p:grpSp>
            <p:grpSp>
              <p:nvGrpSpPr>
                <p:cNvPr id="69" name="Группа 68"/>
                <p:cNvGrpSpPr/>
                <p:nvPr/>
              </p:nvGrpSpPr>
              <p:grpSpPr>
                <a:xfrm>
                  <a:off x="7610913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70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350"/>
                  </a:p>
                </p:txBody>
              </p:sp>
              <p:sp>
                <p:nvSpPr>
                  <p:cNvPr id="71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350"/>
                  </a:p>
                </p:txBody>
              </p:sp>
            </p:grpSp>
          </p:grpSp>
          <p:grpSp>
            <p:nvGrpSpPr>
              <p:cNvPr id="61" name="Группа 60"/>
              <p:cNvGrpSpPr/>
              <p:nvPr/>
            </p:nvGrpSpPr>
            <p:grpSpPr>
              <a:xfrm>
                <a:off x="5361108" y="546724"/>
                <a:ext cx="2277296" cy="33206"/>
                <a:chOff x="7610913" y="546724"/>
                <a:chExt cx="2277296" cy="33206"/>
              </a:xfrm>
            </p:grpSpPr>
            <p:grpSp>
              <p:nvGrpSpPr>
                <p:cNvPr id="62" name="Группа 43"/>
                <p:cNvGrpSpPr/>
                <p:nvPr/>
              </p:nvGrpSpPr>
              <p:grpSpPr>
                <a:xfrm>
                  <a:off x="8744388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66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350"/>
                  </a:p>
                </p:txBody>
              </p:sp>
              <p:sp>
                <p:nvSpPr>
                  <p:cNvPr id="67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350"/>
                  </a:p>
                </p:txBody>
              </p:sp>
            </p:grpSp>
            <p:grpSp>
              <p:nvGrpSpPr>
                <p:cNvPr id="63" name="Группа 44"/>
                <p:cNvGrpSpPr/>
                <p:nvPr/>
              </p:nvGrpSpPr>
              <p:grpSpPr>
                <a:xfrm>
                  <a:off x="7610913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64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350"/>
                  </a:p>
                </p:txBody>
              </p:sp>
              <p:sp>
                <p:nvSpPr>
                  <p:cNvPr id="65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350"/>
                  </a:p>
                </p:txBody>
              </p:sp>
            </p:grpSp>
          </p:grpSp>
        </p:grpSp>
        <p:grpSp>
          <p:nvGrpSpPr>
            <p:cNvPr id="30" name="Группа 29"/>
            <p:cNvGrpSpPr/>
            <p:nvPr/>
          </p:nvGrpSpPr>
          <p:grpSpPr>
            <a:xfrm>
              <a:off x="1048040" y="548203"/>
              <a:ext cx="4527101" cy="33206"/>
              <a:chOff x="5361108" y="546724"/>
              <a:chExt cx="4527101" cy="33206"/>
            </a:xfrm>
          </p:grpSpPr>
          <p:grpSp>
            <p:nvGrpSpPr>
              <p:cNvPr id="46" name="Группа 47"/>
              <p:cNvGrpSpPr/>
              <p:nvPr/>
            </p:nvGrpSpPr>
            <p:grpSpPr>
              <a:xfrm rot="10800000">
                <a:off x="7610913" y="546724"/>
                <a:ext cx="2277296" cy="33206"/>
                <a:chOff x="7610913" y="546724"/>
                <a:chExt cx="2277296" cy="33206"/>
              </a:xfrm>
            </p:grpSpPr>
            <p:grpSp>
              <p:nvGrpSpPr>
                <p:cNvPr id="54" name="Группа 43"/>
                <p:cNvGrpSpPr/>
                <p:nvPr/>
              </p:nvGrpSpPr>
              <p:grpSpPr>
                <a:xfrm>
                  <a:off x="8744388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58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350"/>
                  </a:p>
                </p:txBody>
              </p:sp>
              <p:sp>
                <p:nvSpPr>
                  <p:cNvPr id="59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350"/>
                  </a:p>
                </p:txBody>
              </p:sp>
            </p:grpSp>
            <p:grpSp>
              <p:nvGrpSpPr>
                <p:cNvPr id="55" name="Группа 44"/>
                <p:cNvGrpSpPr/>
                <p:nvPr/>
              </p:nvGrpSpPr>
              <p:grpSpPr>
                <a:xfrm>
                  <a:off x="7610913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56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350"/>
                  </a:p>
                </p:txBody>
              </p:sp>
              <p:sp>
                <p:nvSpPr>
                  <p:cNvPr id="57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350"/>
                  </a:p>
                </p:txBody>
              </p:sp>
            </p:grpSp>
          </p:grpSp>
          <p:grpSp>
            <p:nvGrpSpPr>
              <p:cNvPr id="47" name="Группа 48"/>
              <p:cNvGrpSpPr/>
              <p:nvPr/>
            </p:nvGrpSpPr>
            <p:grpSpPr>
              <a:xfrm>
                <a:off x="5361108" y="546724"/>
                <a:ext cx="2277296" cy="33206"/>
                <a:chOff x="7610913" y="546724"/>
                <a:chExt cx="2277296" cy="33206"/>
              </a:xfrm>
            </p:grpSpPr>
            <p:grpSp>
              <p:nvGrpSpPr>
                <p:cNvPr id="48" name="Группа 43"/>
                <p:cNvGrpSpPr/>
                <p:nvPr/>
              </p:nvGrpSpPr>
              <p:grpSpPr>
                <a:xfrm>
                  <a:off x="8744388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52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350"/>
                  </a:p>
                </p:txBody>
              </p:sp>
              <p:sp>
                <p:nvSpPr>
                  <p:cNvPr id="53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350"/>
                  </a:p>
                </p:txBody>
              </p:sp>
            </p:grpSp>
            <p:grpSp>
              <p:nvGrpSpPr>
                <p:cNvPr id="49" name="Группа 44"/>
                <p:cNvGrpSpPr/>
                <p:nvPr/>
              </p:nvGrpSpPr>
              <p:grpSpPr>
                <a:xfrm>
                  <a:off x="7610913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50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350"/>
                  </a:p>
                </p:txBody>
              </p:sp>
              <p:sp>
                <p:nvSpPr>
                  <p:cNvPr id="51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350"/>
                  </a:p>
                </p:txBody>
              </p:sp>
            </p:grpSp>
          </p:grpSp>
        </p:grpSp>
        <p:grpSp>
          <p:nvGrpSpPr>
            <p:cNvPr id="31" name="Группа 30"/>
            <p:cNvGrpSpPr/>
            <p:nvPr/>
          </p:nvGrpSpPr>
          <p:grpSpPr>
            <a:xfrm>
              <a:off x="0" y="548203"/>
              <a:ext cx="4527101" cy="33206"/>
              <a:chOff x="5361108" y="546724"/>
              <a:chExt cx="4527101" cy="33206"/>
            </a:xfrm>
          </p:grpSpPr>
          <p:grpSp>
            <p:nvGrpSpPr>
              <p:cNvPr id="32" name="Группа 47"/>
              <p:cNvGrpSpPr/>
              <p:nvPr/>
            </p:nvGrpSpPr>
            <p:grpSpPr>
              <a:xfrm rot="10800000">
                <a:off x="7610913" y="546724"/>
                <a:ext cx="2277296" cy="33206"/>
                <a:chOff x="7610913" y="546724"/>
                <a:chExt cx="2277296" cy="33206"/>
              </a:xfrm>
            </p:grpSpPr>
            <p:grpSp>
              <p:nvGrpSpPr>
                <p:cNvPr id="40" name="Группа 43"/>
                <p:cNvGrpSpPr/>
                <p:nvPr/>
              </p:nvGrpSpPr>
              <p:grpSpPr>
                <a:xfrm>
                  <a:off x="8744388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44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350"/>
                  </a:p>
                </p:txBody>
              </p:sp>
              <p:sp>
                <p:nvSpPr>
                  <p:cNvPr id="45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350"/>
                  </a:p>
                </p:txBody>
              </p:sp>
            </p:grpSp>
            <p:grpSp>
              <p:nvGrpSpPr>
                <p:cNvPr id="41" name="Группа 44"/>
                <p:cNvGrpSpPr/>
                <p:nvPr/>
              </p:nvGrpSpPr>
              <p:grpSpPr>
                <a:xfrm>
                  <a:off x="7610913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42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350"/>
                  </a:p>
                </p:txBody>
              </p:sp>
              <p:sp>
                <p:nvSpPr>
                  <p:cNvPr id="43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350"/>
                  </a:p>
                </p:txBody>
              </p:sp>
            </p:grpSp>
          </p:grpSp>
          <p:grpSp>
            <p:nvGrpSpPr>
              <p:cNvPr id="33" name="Группа 48"/>
              <p:cNvGrpSpPr/>
              <p:nvPr/>
            </p:nvGrpSpPr>
            <p:grpSpPr>
              <a:xfrm>
                <a:off x="5361108" y="546724"/>
                <a:ext cx="2277296" cy="33206"/>
                <a:chOff x="7610913" y="546724"/>
                <a:chExt cx="2277296" cy="33206"/>
              </a:xfrm>
            </p:grpSpPr>
            <p:grpSp>
              <p:nvGrpSpPr>
                <p:cNvPr id="34" name="Группа 43"/>
                <p:cNvGrpSpPr/>
                <p:nvPr/>
              </p:nvGrpSpPr>
              <p:grpSpPr>
                <a:xfrm>
                  <a:off x="8744388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38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350"/>
                  </a:p>
                </p:txBody>
              </p:sp>
              <p:sp>
                <p:nvSpPr>
                  <p:cNvPr id="39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350"/>
                  </a:p>
                </p:txBody>
              </p:sp>
            </p:grpSp>
            <p:grpSp>
              <p:nvGrpSpPr>
                <p:cNvPr id="35" name="Группа 44"/>
                <p:cNvGrpSpPr/>
                <p:nvPr/>
              </p:nvGrpSpPr>
              <p:grpSpPr>
                <a:xfrm>
                  <a:off x="7610913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36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350"/>
                  </a:p>
                </p:txBody>
              </p:sp>
              <p:sp>
                <p:nvSpPr>
                  <p:cNvPr id="37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350"/>
                  </a:p>
                </p:txBody>
              </p:sp>
            </p:grpSp>
          </p:grpSp>
        </p:grpSp>
      </p:grpSp>
    </p:spTree>
    <p:extLst>
      <p:ext uri="{BB962C8B-B14F-4D97-AF65-F5344CB8AC3E}">
        <p14:creationId xmlns="" xmlns:p14="http://schemas.microsoft.com/office/powerpoint/2010/main" val="3113896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293521731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661160346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000356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2" y="0"/>
            <a:ext cx="9144002" cy="6858000"/>
          </a:xfrm>
          <a:prstGeom prst="rect">
            <a:avLst/>
          </a:prstGeom>
        </p:spPr>
      </p:pic>
      <p:sp>
        <p:nvSpPr>
          <p:cNvPr id="9" name="Заголовок 1"/>
          <p:cNvSpPr>
            <a:spLocks noGrp="1"/>
          </p:cNvSpPr>
          <p:nvPr>
            <p:ph type="ctrTitle"/>
          </p:nvPr>
        </p:nvSpPr>
        <p:spPr>
          <a:xfrm>
            <a:off x="552891" y="921366"/>
            <a:ext cx="6858000" cy="2387600"/>
          </a:xfrm>
        </p:spPr>
        <p:txBody>
          <a:bodyPr>
            <a:normAutofit fontScale="90000"/>
          </a:bodyPr>
          <a:lstStyle>
            <a:lvl1pPr>
              <a:defRPr/>
            </a:lvl1pPr>
          </a:lstStyle>
          <a:p>
            <a:pPr algn="l"/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52891" y="3507577"/>
            <a:ext cx="6858000" cy="16557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algn="l"/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2" name="Рисунок 11" descr="line.jpg"/>
          <p:cNvPicPr>
            <a:picLocks noChangeAspect="1"/>
          </p:cNvPicPr>
          <p:nvPr userDrawn="1"/>
        </p:nvPicPr>
        <p:blipFill rotWithShape="1">
          <a:blip r:embed="rId3" cstate="print"/>
          <a:srcRect l="176" t="10082" b="-3"/>
          <a:stretch/>
        </p:blipFill>
        <p:spPr>
          <a:xfrm rot="10800000">
            <a:off x="-2" y="6790649"/>
            <a:ext cx="9144001" cy="67350"/>
          </a:xfrm>
          <a:prstGeom prst="rect">
            <a:avLst/>
          </a:prstGeom>
        </p:spPr>
      </p:pic>
      <p:sp>
        <p:nvSpPr>
          <p:cNvPr id="13" name="AutoShape 4"/>
          <p:cNvSpPr>
            <a:spLocks noChangeAspect="1" noChangeArrowheads="1" noTextEdit="1"/>
          </p:cNvSpPr>
          <p:nvPr userDrawn="1"/>
        </p:nvSpPr>
        <p:spPr bwMode="auto">
          <a:xfrm>
            <a:off x="7574683" y="300997"/>
            <a:ext cx="1125698" cy="518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30807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7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  <p:sp>
        <p:nvSpPr>
          <p:cNvPr id="14" name="Freeform 6"/>
          <p:cNvSpPr>
            <a:spLocks/>
          </p:cNvSpPr>
          <p:nvPr userDrawn="1"/>
        </p:nvSpPr>
        <p:spPr bwMode="auto">
          <a:xfrm>
            <a:off x="7578419" y="546724"/>
            <a:ext cx="432098" cy="33206"/>
          </a:xfrm>
          <a:custGeom>
            <a:avLst/>
            <a:gdLst/>
            <a:ahLst/>
            <a:cxnLst>
              <a:cxn ang="0">
                <a:pos x="1505" y="0"/>
              </a:cxn>
              <a:cxn ang="0">
                <a:pos x="0" y="0"/>
              </a:cxn>
              <a:cxn ang="0">
                <a:pos x="0" y="84"/>
              </a:cxn>
              <a:cxn ang="0">
                <a:pos x="1509" y="84"/>
              </a:cxn>
              <a:cxn ang="0">
                <a:pos x="1505" y="0"/>
              </a:cxn>
            </a:cxnLst>
            <a:rect l="0" t="0" r="r" b="b"/>
            <a:pathLst>
              <a:path w="1509" h="84">
                <a:moveTo>
                  <a:pt x="1505" y="0"/>
                </a:moveTo>
                <a:lnTo>
                  <a:pt x="0" y="0"/>
                </a:lnTo>
                <a:lnTo>
                  <a:pt x="0" y="84"/>
                </a:lnTo>
                <a:lnTo>
                  <a:pt x="1509" y="84"/>
                </a:lnTo>
                <a:lnTo>
                  <a:pt x="1505" y="0"/>
                </a:ln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30807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7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  <p:sp>
        <p:nvSpPr>
          <p:cNvPr id="15" name="Freeform 7"/>
          <p:cNvSpPr>
            <a:spLocks/>
          </p:cNvSpPr>
          <p:nvPr userDrawn="1"/>
        </p:nvSpPr>
        <p:spPr bwMode="auto">
          <a:xfrm>
            <a:off x="8272018" y="546724"/>
            <a:ext cx="432098" cy="33206"/>
          </a:xfrm>
          <a:custGeom>
            <a:avLst/>
            <a:gdLst/>
            <a:ahLst/>
            <a:cxnLst>
              <a:cxn ang="0">
                <a:pos x="1510" y="0"/>
              </a:cxn>
              <a:cxn ang="0">
                <a:pos x="9" y="0"/>
              </a:cxn>
              <a:cxn ang="0">
                <a:pos x="0" y="84"/>
              </a:cxn>
              <a:cxn ang="0">
                <a:pos x="1510" y="84"/>
              </a:cxn>
              <a:cxn ang="0">
                <a:pos x="1510" y="0"/>
              </a:cxn>
            </a:cxnLst>
            <a:rect l="0" t="0" r="r" b="b"/>
            <a:pathLst>
              <a:path w="1510" h="84">
                <a:moveTo>
                  <a:pt x="1510" y="0"/>
                </a:moveTo>
                <a:lnTo>
                  <a:pt x="9" y="0"/>
                </a:lnTo>
                <a:lnTo>
                  <a:pt x="0" y="84"/>
                </a:lnTo>
                <a:lnTo>
                  <a:pt x="1510" y="84"/>
                </a:lnTo>
                <a:lnTo>
                  <a:pt x="1510" y="0"/>
                </a:ln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30807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7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  <p:sp>
        <p:nvSpPr>
          <p:cNvPr id="16" name="Freeform 8"/>
          <p:cNvSpPr>
            <a:spLocks/>
          </p:cNvSpPr>
          <p:nvPr userDrawn="1"/>
        </p:nvSpPr>
        <p:spPr bwMode="auto">
          <a:xfrm>
            <a:off x="7574683" y="666268"/>
            <a:ext cx="98375" cy="122864"/>
          </a:xfrm>
          <a:custGeom>
            <a:avLst/>
            <a:gdLst/>
            <a:ahLst/>
            <a:cxnLst>
              <a:cxn ang="0">
                <a:pos x="0" y="17"/>
              </a:cxn>
              <a:cxn ang="0">
                <a:pos x="42" y="26"/>
              </a:cxn>
              <a:cxn ang="0">
                <a:pos x="42" y="283"/>
              </a:cxn>
              <a:cxn ang="0">
                <a:pos x="0" y="292"/>
              </a:cxn>
              <a:cxn ang="0">
                <a:pos x="0" y="309"/>
              </a:cxn>
              <a:cxn ang="0">
                <a:pos x="148" y="309"/>
              </a:cxn>
              <a:cxn ang="0">
                <a:pos x="148" y="292"/>
              </a:cxn>
              <a:cxn ang="0">
                <a:pos x="106" y="283"/>
              </a:cxn>
              <a:cxn ang="0">
                <a:pos x="106" y="30"/>
              </a:cxn>
              <a:cxn ang="0">
                <a:pos x="232" y="30"/>
              </a:cxn>
              <a:cxn ang="0">
                <a:pos x="232" y="283"/>
              </a:cxn>
              <a:cxn ang="0">
                <a:pos x="190" y="292"/>
              </a:cxn>
              <a:cxn ang="0">
                <a:pos x="190" y="309"/>
              </a:cxn>
              <a:cxn ang="0">
                <a:pos x="342" y="309"/>
              </a:cxn>
              <a:cxn ang="0">
                <a:pos x="342" y="292"/>
              </a:cxn>
              <a:cxn ang="0">
                <a:pos x="300" y="283"/>
              </a:cxn>
              <a:cxn ang="0">
                <a:pos x="300" y="26"/>
              </a:cxn>
              <a:cxn ang="0">
                <a:pos x="342" y="17"/>
              </a:cxn>
              <a:cxn ang="0">
                <a:pos x="342" y="0"/>
              </a:cxn>
              <a:cxn ang="0">
                <a:pos x="0" y="0"/>
              </a:cxn>
              <a:cxn ang="0">
                <a:pos x="0" y="17"/>
              </a:cxn>
            </a:cxnLst>
            <a:rect l="0" t="0" r="r" b="b"/>
            <a:pathLst>
              <a:path w="342" h="309">
                <a:moveTo>
                  <a:pt x="0" y="17"/>
                </a:moveTo>
                <a:lnTo>
                  <a:pt x="42" y="26"/>
                </a:lnTo>
                <a:lnTo>
                  <a:pt x="42" y="283"/>
                </a:lnTo>
                <a:lnTo>
                  <a:pt x="0" y="292"/>
                </a:lnTo>
                <a:lnTo>
                  <a:pt x="0" y="309"/>
                </a:lnTo>
                <a:lnTo>
                  <a:pt x="148" y="309"/>
                </a:lnTo>
                <a:lnTo>
                  <a:pt x="148" y="292"/>
                </a:lnTo>
                <a:lnTo>
                  <a:pt x="106" y="283"/>
                </a:lnTo>
                <a:lnTo>
                  <a:pt x="106" y="30"/>
                </a:lnTo>
                <a:lnTo>
                  <a:pt x="232" y="30"/>
                </a:lnTo>
                <a:lnTo>
                  <a:pt x="232" y="283"/>
                </a:lnTo>
                <a:lnTo>
                  <a:pt x="190" y="292"/>
                </a:lnTo>
                <a:lnTo>
                  <a:pt x="190" y="309"/>
                </a:lnTo>
                <a:lnTo>
                  <a:pt x="342" y="309"/>
                </a:lnTo>
                <a:lnTo>
                  <a:pt x="342" y="292"/>
                </a:lnTo>
                <a:lnTo>
                  <a:pt x="300" y="283"/>
                </a:lnTo>
                <a:lnTo>
                  <a:pt x="300" y="26"/>
                </a:lnTo>
                <a:lnTo>
                  <a:pt x="342" y="17"/>
                </a:lnTo>
                <a:lnTo>
                  <a:pt x="342" y="0"/>
                </a:lnTo>
                <a:lnTo>
                  <a:pt x="0" y="0"/>
                </a:lnTo>
                <a:lnTo>
                  <a:pt x="0" y="17"/>
                </a:ln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30807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7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  <p:sp>
        <p:nvSpPr>
          <p:cNvPr id="17" name="Freeform 9"/>
          <p:cNvSpPr>
            <a:spLocks noEditPoints="1"/>
          </p:cNvSpPr>
          <p:nvPr userDrawn="1"/>
        </p:nvSpPr>
        <p:spPr bwMode="auto">
          <a:xfrm>
            <a:off x="7690490" y="666268"/>
            <a:ext cx="67244" cy="122864"/>
          </a:xfrm>
          <a:custGeom>
            <a:avLst/>
            <a:gdLst/>
            <a:ahLst/>
            <a:cxnLst>
              <a:cxn ang="0">
                <a:pos x="148" y="0"/>
              </a:cxn>
              <a:cxn ang="0">
                <a:pos x="139" y="0"/>
              </a:cxn>
              <a:cxn ang="0">
                <a:pos x="0" y="0"/>
              </a:cxn>
              <a:cxn ang="0">
                <a:pos x="0" y="17"/>
              </a:cxn>
              <a:cxn ang="0">
                <a:pos x="38" y="26"/>
              </a:cxn>
              <a:cxn ang="0">
                <a:pos x="38" y="283"/>
              </a:cxn>
              <a:cxn ang="0">
                <a:pos x="0" y="292"/>
              </a:cxn>
              <a:cxn ang="0">
                <a:pos x="0" y="309"/>
              </a:cxn>
              <a:cxn ang="0">
                <a:pos x="139" y="309"/>
              </a:cxn>
              <a:cxn ang="0">
                <a:pos x="156" y="309"/>
              </a:cxn>
              <a:cxn ang="0">
                <a:pos x="156" y="292"/>
              </a:cxn>
              <a:cxn ang="0">
                <a:pos x="139" y="288"/>
              </a:cxn>
              <a:cxn ang="0">
                <a:pos x="101" y="283"/>
              </a:cxn>
              <a:cxn ang="0">
                <a:pos x="101" y="178"/>
              </a:cxn>
              <a:cxn ang="0">
                <a:pos x="127" y="178"/>
              </a:cxn>
              <a:cxn ang="0">
                <a:pos x="139" y="178"/>
              </a:cxn>
              <a:cxn ang="0">
                <a:pos x="236" y="81"/>
              </a:cxn>
              <a:cxn ang="0">
                <a:pos x="148" y="0"/>
              </a:cxn>
              <a:cxn ang="0">
                <a:pos x="139" y="161"/>
              </a:cxn>
              <a:cxn ang="0">
                <a:pos x="139" y="161"/>
              </a:cxn>
              <a:cxn ang="0">
                <a:pos x="118" y="161"/>
              </a:cxn>
              <a:cxn ang="0">
                <a:pos x="101" y="161"/>
              </a:cxn>
              <a:cxn ang="0">
                <a:pos x="101" y="21"/>
              </a:cxn>
              <a:cxn ang="0">
                <a:pos x="118" y="21"/>
              </a:cxn>
              <a:cxn ang="0">
                <a:pos x="139" y="26"/>
              </a:cxn>
              <a:cxn ang="0">
                <a:pos x="173" y="93"/>
              </a:cxn>
              <a:cxn ang="0">
                <a:pos x="139" y="161"/>
              </a:cxn>
            </a:cxnLst>
            <a:rect l="0" t="0" r="r" b="b"/>
            <a:pathLst>
              <a:path w="236" h="309">
                <a:moveTo>
                  <a:pt x="148" y="0"/>
                </a:moveTo>
                <a:lnTo>
                  <a:pt x="139" y="0"/>
                </a:lnTo>
                <a:lnTo>
                  <a:pt x="0" y="0"/>
                </a:lnTo>
                <a:lnTo>
                  <a:pt x="0" y="17"/>
                </a:lnTo>
                <a:lnTo>
                  <a:pt x="38" y="26"/>
                </a:lnTo>
                <a:lnTo>
                  <a:pt x="38" y="283"/>
                </a:lnTo>
                <a:lnTo>
                  <a:pt x="0" y="292"/>
                </a:lnTo>
                <a:lnTo>
                  <a:pt x="0" y="309"/>
                </a:lnTo>
                <a:lnTo>
                  <a:pt x="139" y="309"/>
                </a:lnTo>
                <a:lnTo>
                  <a:pt x="156" y="309"/>
                </a:lnTo>
                <a:lnTo>
                  <a:pt x="156" y="292"/>
                </a:lnTo>
                <a:lnTo>
                  <a:pt x="139" y="288"/>
                </a:lnTo>
                <a:lnTo>
                  <a:pt x="101" y="283"/>
                </a:lnTo>
                <a:lnTo>
                  <a:pt x="101" y="178"/>
                </a:lnTo>
                <a:lnTo>
                  <a:pt x="127" y="178"/>
                </a:lnTo>
                <a:lnTo>
                  <a:pt x="139" y="178"/>
                </a:lnTo>
                <a:cubicBezTo>
                  <a:pt x="203" y="174"/>
                  <a:pt x="236" y="144"/>
                  <a:pt x="236" y="81"/>
                </a:cubicBezTo>
                <a:cubicBezTo>
                  <a:pt x="236" y="26"/>
                  <a:pt x="198" y="0"/>
                  <a:pt x="148" y="0"/>
                </a:cubicBezTo>
                <a:close/>
                <a:moveTo>
                  <a:pt x="139" y="161"/>
                </a:moveTo>
                <a:lnTo>
                  <a:pt x="139" y="161"/>
                </a:lnTo>
                <a:lnTo>
                  <a:pt x="118" y="161"/>
                </a:lnTo>
                <a:lnTo>
                  <a:pt x="101" y="161"/>
                </a:lnTo>
                <a:lnTo>
                  <a:pt x="101" y="21"/>
                </a:lnTo>
                <a:lnTo>
                  <a:pt x="118" y="21"/>
                </a:lnTo>
                <a:cubicBezTo>
                  <a:pt x="122" y="21"/>
                  <a:pt x="131" y="21"/>
                  <a:pt x="139" y="26"/>
                </a:cubicBezTo>
                <a:cubicBezTo>
                  <a:pt x="156" y="30"/>
                  <a:pt x="173" y="51"/>
                  <a:pt x="173" y="93"/>
                </a:cubicBezTo>
                <a:cubicBezTo>
                  <a:pt x="173" y="123"/>
                  <a:pt x="165" y="152"/>
                  <a:pt x="139" y="161"/>
                </a:cubicBez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30807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7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  <p:sp>
        <p:nvSpPr>
          <p:cNvPr id="18" name="Freeform 10"/>
          <p:cNvSpPr>
            <a:spLocks noEditPoints="1"/>
          </p:cNvSpPr>
          <p:nvPr userDrawn="1"/>
        </p:nvSpPr>
        <p:spPr bwMode="auto">
          <a:xfrm>
            <a:off x="7776412" y="664607"/>
            <a:ext cx="90903" cy="126184"/>
          </a:xfrm>
          <a:custGeom>
            <a:avLst/>
            <a:gdLst/>
            <a:ahLst/>
            <a:cxnLst>
              <a:cxn ang="0">
                <a:pos x="160" y="0"/>
              </a:cxn>
              <a:cxn ang="0">
                <a:pos x="156" y="0"/>
              </a:cxn>
              <a:cxn ang="0">
                <a:pos x="0" y="156"/>
              </a:cxn>
              <a:cxn ang="0">
                <a:pos x="156" y="317"/>
              </a:cxn>
              <a:cxn ang="0">
                <a:pos x="160" y="317"/>
              </a:cxn>
              <a:cxn ang="0">
                <a:pos x="317" y="156"/>
              </a:cxn>
              <a:cxn ang="0">
                <a:pos x="160" y="0"/>
              </a:cxn>
              <a:cxn ang="0">
                <a:pos x="160" y="300"/>
              </a:cxn>
              <a:cxn ang="0">
                <a:pos x="160" y="300"/>
              </a:cxn>
              <a:cxn ang="0">
                <a:pos x="156" y="300"/>
              </a:cxn>
              <a:cxn ang="0">
                <a:pos x="72" y="148"/>
              </a:cxn>
              <a:cxn ang="0">
                <a:pos x="156" y="17"/>
              </a:cxn>
              <a:cxn ang="0">
                <a:pos x="245" y="169"/>
              </a:cxn>
              <a:cxn ang="0">
                <a:pos x="160" y="300"/>
              </a:cxn>
            </a:cxnLst>
            <a:rect l="0" t="0" r="r" b="b"/>
            <a:pathLst>
              <a:path w="317" h="317">
                <a:moveTo>
                  <a:pt x="160" y="0"/>
                </a:moveTo>
                <a:lnTo>
                  <a:pt x="156" y="0"/>
                </a:lnTo>
                <a:cubicBezTo>
                  <a:pt x="55" y="0"/>
                  <a:pt x="0" y="55"/>
                  <a:pt x="0" y="156"/>
                </a:cubicBezTo>
                <a:cubicBezTo>
                  <a:pt x="0" y="262"/>
                  <a:pt x="55" y="317"/>
                  <a:pt x="156" y="317"/>
                </a:cubicBezTo>
                <a:lnTo>
                  <a:pt x="160" y="317"/>
                </a:lnTo>
                <a:cubicBezTo>
                  <a:pt x="258" y="317"/>
                  <a:pt x="317" y="262"/>
                  <a:pt x="317" y="156"/>
                </a:cubicBezTo>
                <a:cubicBezTo>
                  <a:pt x="317" y="55"/>
                  <a:pt x="262" y="0"/>
                  <a:pt x="160" y="0"/>
                </a:cubicBezTo>
                <a:close/>
                <a:moveTo>
                  <a:pt x="160" y="300"/>
                </a:moveTo>
                <a:lnTo>
                  <a:pt x="160" y="300"/>
                </a:lnTo>
                <a:lnTo>
                  <a:pt x="156" y="300"/>
                </a:lnTo>
                <a:cubicBezTo>
                  <a:pt x="110" y="296"/>
                  <a:pt x="72" y="258"/>
                  <a:pt x="72" y="148"/>
                </a:cubicBezTo>
                <a:cubicBezTo>
                  <a:pt x="72" y="55"/>
                  <a:pt x="106" y="21"/>
                  <a:pt x="156" y="17"/>
                </a:cubicBezTo>
                <a:cubicBezTo>
                  <a:pt x="207" y="21"/>
                  <a:pt x="245" y="63"/>
                  <a:pt x="245" y="169"/>
                </a:cubicBezTo>
                <a:cubicBezTo>
                  <a:pt x="245" y="232"/>
                  <a:pt x="220" y="300"/>
                  <a:pt x="160" y="300"/>
                </a:cubicBez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30807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7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  <p:sp>
        <p:nvSpPr>
          <p:cNvPr id="19" name="Freeform 11"/>
          <p:cNvSpPr>
            <a:spLocks/>
          </p:cNvSpPr>
          <p:nvPr userDrawn="1"/>
        </p:nvSpPr>
        <p:spPr bwMode="auto">
          <a:xfrm>
            <a:off x="7888484" y="664607"/>
            <a:ext cx="83431" cy="126184"/>
          </a:xfrm>
          <a:custGeom>
            <a:avLst/>
            <a:gdLst/>
            <a:ahLst/>
            <a:cxnLst>
              <a:cxn ang="0">
                <a:pos x="190" y="296"/>
              </a:cxn>
              <a:cxn ang="0">
                <a:pos x="72" y="156"/>
              </a:cxn>
              <a:cxn ang="0">
                <a:pos x="173" y="21"/>
              </a:cxn>
              <a:cxn ang="0">
                <a:pos x="266" y="101"/>
              </a:cxn>
              <a:cxn ang="0">
                <a:pos x="283" y="101"/>
              </a:cxn>
              <a:cxn ang="0">
                <a:pos x="283" y="17"/>
              </a:cxn>
              <a:cxn ang="0">
                <a:pos x="262" y="17"/>
              </a:cxn>
              <a:cxn ang="0">
                <a:pos x="165" y="0"/>
              </a:cxn>
              <a:cxn ang="0">
                <a:pos x="0" y="152"/>
              </a:cxn>
              <a:cxn ang="0">
                <a:pos x="165" y="317"/>
              </a:cxn>
              <a:cxn ang="0">
                <a:pos x="292" y="287"/>
              </a:cxn>
              <a:cxn ang="0">
                <a:pos x="292" y="241"/>
              </a:cxn>
              <a:cxn ang="0">
                <a:pos x="283" y="241"/>
              </a:cxn>
              <a:cxn ang="0">
                <a:pos x="190" y="296"/>
              </a:cxn>
            </a:cxnLst>
            <a:rect l="0" t="0" r="r" b="b"/>
            <a:pathLst>
              <a:path w="292" h="317">
                <a:moveTo>
                  <a:pt x="190" y="296"/>
                </a:moveTo>
                <a:cubicBezTo>
                  <a:pt x="114" y="296"/>
                  <a:pt x="72" y="224"/>
                  <a:pt x="72" y="156"/>
                </a:cubicBezTo>
                <a:cubicBezTo>
                  <a:pt x="72" y="80"/>
                  <a:pt x="110" y="21"/>
                  <a:pt x="173" y="21"/>
                </a:cubicBezTo>
                <a:cubicBezTo>
                  <a:pt x="224" y="21"/>
                  <a:pt x="258" y="51"/>
                  <a:pt x="266" y="101"/>
                </a:cubicBezTo>
                <a:lnTo>
                  <a:pt x="283" y="101"/>
                </a:lnTo>
                <a:lnTo>
                  <a:pt x="283" y="17"/>
                </a:lnTo>
                <a:lnTo>
                  <a:pt x="262" y="17"/>
                </a:lnTo>
                <a:cubicBezTo>
                  <a:pt x="233" y="8"/>
                  <a:pt x="199" y="0"/>
                  <a:pt x="165" y="0"/>
                </a:cubicBezTo>
                <a:cubicBezTo>
                  <a:pt x="76" y="0"/>
                  <a:pt x="0" y="47"/>
                  <a:pt x="0" y="152"/>
                </a:cubicBezTo>
                <a:cubicBezTo>
                  <a:pt x="0" y="254"/>
                  <a:pt x="68" y="317"/>
                  <a:pt x="165" y="317"/>
                </a:cubicBezTo>
                <a:cubicBezTo>
                  <a:pt x="237" y="317"/>
                  <a:pt x="262" y="300"/>
                  <a:pt x="292" y="287"/>
                </a:cubicBezTo>
                <a:lnTo>
                  <a:pt x="292" y="241"/>
                </a:lnTo>
                <a:lnTo>
                  <a:pt x="283" y="241"/>
                </a:lnTo>
                <a:cubicBezTo>
                  <a:pt x="271" y="279"/>
                  <a:pt x="228" y="296"/>
                  <a:pt x="190" y="296"/>
                </a:cubicBez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30807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7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  <p:sp>
        <p:nvSpPr>
          <p:cNvPr id="20" name="Freeform 12"/>
          <p:cNvSpPr>
            <a:spLocks noEditPoints="1"/>
          </p:cNvSpPr>
          <p:nvPr userDrawn="1"/>
        </p:nvSpPr>
        <p:spPr bwMode="auto">
          <a:xfrm>
            <a:off x="7990594" y="666268"/>
            <a:ext cx="72224" cy="122864"/>
          </a:xfrm>
          <a:custGeom>
            <a:avLst/>
            <a:gdLst/>
            <a:ahLst/>
            <a:cxnLst>
              <a:cxn ang="0">
                <a:pos x="174" y="148"/>
              </a:cxn>
              <a:cxn ang="0">
                <a:pos x="174" y="144"/>
              </a:cxn>
              <a:cxn ang="0">
                <a:pos x="241" y="72"/>
              </a:cxn>
              <a:cxn ang="0">
                <a:pos x="140" y="0"/>
              </a:cxn>
              <a:cxn ang="0">
                <a:pos x="0" y="0"/>
              </a:cxn>
              <a:cxn ang="0">
                <a:pos x="0" y="17"/>
              </a:cxn>
              <a:cxn ang="0">
                <a:pos x="38" y="26"/>
              </a:cxn>
              <a:cxn ang="0">
                <a:pos x="38" y="283"/>
              </a:cxn>
              <a:cxn ang="0">
                <a:pos x="0" y="292"/>
              </a:cxn>
              <a:cxn ang="0">
                <a:pos x="0" y="309"/>
              </a:cxn>
              <a:cxn ang="0">
                <a:pos x="140" y="309"/>
              </a:cxn>
              <a:cxn ang="0">
                <a:pos x="148" y="309"/>
              </a:cxn>
              <a:cxn ang="0">
                <a:pos x="254" y="228"/>
              </a:cxn>
              <a:cxn ang="0">
                <a:pos x="174" y="148"/>
              </a:cxn>
              <a:cxn ang="0">
                <a:pos x="102" y="21"/>
              </a:cxn>
              <a:cxn ang="0">
                <a:pos x="102" y="21"/>
              </a:cxn>
              <a:cxn ang="0">
                <a:pos x="140" y="26"/>
              </a:cxn>
              <a:cxn ang="0">
                <a:pos x="174" y="81"/>
              </a:cxn>
              <a:cxn ang="0">
                <a:pos x="140" y="136"/>
              </a:cxn>
              <a:cxn ang="0">
                <a:pos x="127" y="140"/>
              </a:cxn>
              <a:cxn ang="0">
                <a:pos x="102" y="140"/>
              </a:cxn>
              <a:cxn ang="0">
                <a:pos x="102" y="21"/>
              </a:cxn>
              <a:cxn ang="0">
                <a:pos x="140" y="288"/>
              </a:cxn>
              <a:cxn ang="0">
                <a:pos x="140" y="288"/>
              </a:cxn>
              <a:cxn ang="0">
                <a:pos x="102" y="271"/>
              </a:cxn>
              <a:cxn ang="0">
                <a:pos x="102" y="157"/>
              </a:cxn>
              <a:cxn ang="0">
                <a:pos x="127" y="157"/>
              </a:cxn>
              <a:cxn ang="0">
                <a:pos x="140" y="157"/>
              </a:cxn>
              <a:cxn ang="0">
                <a:pos x="190" y="228"/>
              </a:cxn>
              <a:cxn ang="0">
                <a:pos x="140" y="288"/>
              </a:cxn>
            </a:cxnLst>
            <a:rect l="0" t="0" r="r" b="b"/>
            <a:pathLst>
              <a:path w="254" h="309">
                <a:moveTo>
                  <a:pt x="174" y="148"/>
                </a:moveTo>
                <a:lnTo>
                  <a:pt x="174" y="144"/>
                </a:lnTo>
                <a:cubicBezTo>
                  <a:pt x="212" y="136"/>
                  <a:pt x="241" y="110"/>
                  <a:pt x="241" y="72"/>
                </a:cubicBezTo>
                <a:cubicBezTo>
                  <a:pt x="241" y="21"/>
                  <a:pt x="199" y="0"/>
                  <a:pt x="140" y="0"/>
                </a:cubicBezTo>
                <a:lnTo>
                  <a:pt x="0" y="0"/>
                </a:lnTo>
                <a:lnTo>
                  <a:pt x="0" y="17"/>
                </a:lnTo>
                <a:lnTo>
                  <a:pt x="38" y="26"/>
                </a:lnTo>
                <a:lnTo>
                  <a:pt x="38" y="283"/>
                </a:lnTo>
                <a:lnTo>
                  <a:pt x="0" y="292"/>
                </a:lnTo>
                <a:lnTo>
                  <a:pt x="0" y="309"/>
                </a:lnTo>
                <a:lnTo>
                  <a:pt x="140" y="309"/>
                </a:lnTo>
                <a:lnTo>
                  <a:pt x="148" y="309"/>
                </a:lnTo>
                <a:cubicBezTo>
                  <a:pt x="207" y="309"/>
                  <a:pt x="254" y="279"/>
                  <a:pt x="254" y="228"/>
                </a:cubicBezTo>
                <a:cubicBezTo>
                  <a:pt x="254" y="174"/>
                  <a:pt x="224" y="152"/>
                  <a:pt x="174" y="148"/>
                </a:cubicBezTo>
                <a:close/>
                <a:moveTo>
                  <a:pt x="102" y="21"/>
                </a:moveTo>
                <a:lnTo>
                  <a:pt x="102" y="21"/>
                </a:lnTo>
                <a:cubicBezTo>
                  <a:pt x="114" y="21"/>
                  <a:pt x="127" y="21"/>
                  <a:pt x="140" y="26"/>
                </a:cubicBezTo>
                <a:cubicBezTo>
                  <a:pt x="161" y="30"/>
                  <a:pt x="174" y="47"/>
                  <a:pt x="174" y="81"/>
                </a:cubicBezTo>
                <a:cubicBezTo>
                  <a:pt x="174" y="106"/>
                  <a:pt x="165" y="131"/>
                  <a:pt x="140" y="136"/>
                </a:cubicBezTo>
                <a:cubicBezTo>
                  <a:pt x="135" y="136"/>
                  <a:pt x="131" y="140"/>
                  <a:pt x="127" y="140"/>
                </a:cubicBezTo>
                <a:lnTo>
                  <a:pt x="102" y="140"/>
                </a:lnTo>
                <a:lnTo>
                  <a:pt x="102" y="21"/>
                </a:lnTo>
                <a:close/>
                <a:moveTo>
                  <a:pt x="140" y="288"/>
                </a:moveTo>
                <a:lnTo>
                  <a:pt x="140" y="288"/>
                </a:lnTo>
                <a:cubicBezTo>
                  <a:pt x="123" y="288"/>
                  <a:pt x="110" y="279"/>
                  <a:pt x="102" y="271"/>
                </a:cubicBezTo>
                <a:lnTo>
                  <a:pt x="102" y="157"/>
                </a:lnTo>
                <a:lnTo>
                  <a:pt x="127" y="157"/>
                </a:lnTo>
                <a:lnTo>
                  <a:pt x="140" y="157"/>
                </a:lnTo>
                <a:cubicBezTo>
                  <a:pt x="174" y="165"/>
                  <a:pt x="190" y="190"/>
                  <a:pt x="190" y="228"/>
                </a:cubicBezTo>
                <a:cubicBezTo>
                  <a:pt x="190" y="262"/>
                  <a:pt x="174" y="288"/>
                  <a:pt x="140" y="288"/>
                </a:cubicBez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30807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7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  <p:sp>
        <p:nvSpPr>
          <p:cNvPr id="21" name="Freeform 13"/>
          <p:cNvSpPr>
            <a:spLocks/>
          </p:cNvSpPr>
          <p:nvPr userDrawn="1"/>
        </p:nvSpPr>
        <p:spPr bwMode="auto">
          <a:xfrm>
            <a:off x="8083987" y="666268"/>
            <a:ext cx="67244" cy="122864"/>
          </a:xfrm>
          <a:custGeom>
            <a:avLst/>
            <a:gdLst/>
            <a:ahLst/>
            <a:cxnLst>
              <a:cxn ang="0">
                <a:pos x="199" y="279"/>
              </a:cxn>
              <a:cxn ang="0">
                <a:pos x="101" y="279"/>
              </a:cxn>
              <a:cxn ang="0">
                <a:pos x="101" y="157"/>
              </a:cxn>
              <a:cxn ang="0">
                <a:pos x="156" y="157"/>
              </a:cxn>
              <a:cxn ang="0">
                <a:pos x="169" y="199"/>
              </a:cxn>
              <a:cxn ang="0">
                <a:pos x="186" y="199"/>
              </a:cxn>
              <a:cxn ang="0">
                <a:pos x="182" y="144"/>
              </a:cxn>
              <a:cxn ang="0">
                <a:pos x="186" y="93"/>
              </a:cxn>
              <a:cxn ang="0">
                <a:pos x="169" y="93"/>
              </a:cxn>
              <a:cxn ang="0">
                <a:pos x="156" y="136"/>
              </a:cxn>
              <a:cxn ang="0">
                <a:pos x="101" y="136"/>
              </a:cxn>
              <a:cxn ang="0">
                <a:pos x="101" y="30"/>
              </a:cxn>
              <a:cxn ang="0">
                <a:pos x="194" y="30"/>
              </a:cxn>
              <a:cxn ang="0">
                <a:pos x="207" y="81"/>
              </a:cxn>
              <a:cxn ang="0">
                <a:pos x="224" y="81"/>
              </a:cxn>
              <a:cxn ang="0">
                <a:pos x="220" y="0"/>
              </a:cxn>
              <a:cxn ang="0">
                <a:pos x="203" y="0"/>
              </a:cxn>
              <a:cxn ang="0">
                <a:pos x="0" y="0"/>
              </a:cxn>
              <a:cxn ang="0">
                <a:pos x="0" y="17"/>
              </a:cxn>
              <a:cxn ang="0">
                <a:pos x="38" y="26"/>
              </a:cxn>
              <a:cxn ang="0">
                <a:pos x="38" y="283"/>
              </a:cxn>
              <a:cxn ang="0">
                <a:pos x="0" y="292"/>
              </a:cxn>
              <a:cxn ang="0">
                <a:pos x="0" y="309"/>
              </a:cxn>
              <a:cxn ang="0">
                <a:pos x="224" y="309"/>
              </a:cxn>
              <a:cxn ang="0">
                <a:pos x="237" y="220"/>
              </a:cxn>
              <a:cxn ang="0">
                <a:pos x="220" y="220"/>
              </a:cxn>
              <a:cxn ang="0">
                <a:pos x="199" y="279"/>
              </a:cxn>
            </a:cxnLst>
            <a:rect l="0" t="0" r="r" b="b"/>
            <a:pathLst>
              <a:path w="237" h="309">
                <a:moveTo>
                  <a:pt x="199" y="279"/>
                </a:moveTo>
                <a:lnTo>
                  <a:pt x="101" y="279"/>
                </a:lnTo>
                <a:lnTo>
                  <a:pt x="101" y="157"/>
                </a:lnTo>
                <a:lnTo>
                  <a:pt x="156" y="157"/>
                </a:lnTo>
                <a:lnTo>
                  <a:pt x="169" y="199"/>
                </a:lnTo>
                <a:lnTo>
                  <a:pt x="186" y="199"/>
                </a:lnTo>
                <a:cubicBezTo>
                  <a:pt x="182" y="182"/>
                  <a:pt x="182" y="165"/>
                  <a:pt x="182" y="144"/>
                </a:cubicBezTo>
                <a:cubicBezTo>
                  <a:pt x="182" y="127"/>
                  <a:pt x="182" y="110"/>
                  <a:pt x="186" y="93"/>
                </a:cubicBezTo>
                <a:lnTo>
                  <a:pt x="169" y="93"/>
                </a:lnTo>
                <a:lnTo>
                  <a:pt x="156" y="136"/>
                </a:lnTo>
                <a:lnTo>
                  <a:pt x="101" y="136"/>
                </a:lnTo>
                <a:lnTo>
                  <a:pt x="101" y="30"/>
                </a:lnTo>
                <a:lnTo>
                  <a:pt x="194" y="30"/>
                </a:lnTo>
                <a:lnTo>
                  <a:pt x="207" y="81"/>
                </a:lnTo>
                <a:lnTo>
                  <a:pt x="224" y="81"/>
                </a:lnTo>
                <a:lnTo>
                  <a:pt x="220" y="0"/>
                </a:lnTo>
                <a:lnTo>
                  <a:pt x="203" y="0"/>
                </a:lnTo>
                <a:lnTo>
                  <a:pt x="0" y="0"/>
                </a:lnTo>
                <a:lnTo>
                  <a:pt x="0" y="17"/>
                </a:lnTo>
                <a:lnTo>
                  <a:pt x="38" y="26"/>
                </a:lnTo>
                <a:lnTo>
                  <a:pt x="38" y="283"/>
                </a:lnTo>
                <a:lnTo>
                  <a:pt x="0" y="292"/>
                </a:lnTo>
                <a:lnTo>
                  <a:pt x="0" y="309"/>
                </a:lnTo>
                <a:lnTo>
                  <a:pt x="224" y="309"/>
                </a:lnTo>
                <a:lnTo>
                  <a:pt x="237" y="220"/>
                </a:lnTo>
                <a:lnTo>
                  <a:pt x="220" y="220"/>
                </a:lnTo>
                <a:lnTo>
                  <a:pt x="199" y="279"/>
                </a:ln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30807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7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  <p:sp>
        <p:nvSpPr>
          <p:cNvPr id="22" name="Freeform 14"/>
          <p:cNvSpPr>
            <a:spLocks/>
          </p:cNvSpPr>
          <p:nvPr userDrawn="1"/>
        </p:nvSpPr>
        <p:spPr bwMode="auto">
          <a:xfrm>
            <a:off x="8169909" y="666269"/>
            <a:ext cx="141958" cy="157731"/>
          </a:xfrm>
          <a:custGeom>
            <a:avLst/>
            <a:gdLst/>
            <a:ahLst/>
            <a:cxnLst>
              <a:cxn ang="0">
                <a:pos x="444" y="26"/>
              </a:cxn>
              <a:cxn ang="0">
                <a:pos x="490" y="17"/>
              </a:cxn>
              <a:cxn ang="0">
                <a:pos x="490" y="0"/>
              </a:cxn>
              <a:cxn ang="0">
                <a:pos x="338" y="0"/>
              </a:cxn>
              <a:cxn ang="0">
                <a:pos x="338" y="17"/>
              </a:cxn>
              <a:cxn ang="0">
                <a:pos x="380" y="26"/>
              </a:cxn>
              <a:cxn ang="0">
                <a:pos x="380" y="283"/>
              </a:cxn>
              <a:cxn ang="0">
                <a:pos x="275" y="283"/>
              </a:cxn>
              <a:cxn ang="0">
                <a:pos x="275" y="26"/>
              </a:cxn>
              <a:cxn ang="0">
                <a:pos x="317" y="17"/>
              </a:cxn>
              <a:cxn ang="0">
                <a:pos x="317" y="0"/>
              </a:cxn>
              <a:cxn ang="0">
                <a:pos x="169" y="0"/>
              </a:cxn>
              <a:cxn ang="0">
                <a:pos x="169" y="17"/>
              </a:cxn>
              <a:cxn ang="0">
                <a:pos x="211" y="26"/>
              </a:cxn>
              <a:cxn ang="0">
                <a:pos x="211" y="283"/>
              </a:cxn>
              <a:cxn ang="0">
                <a:pos x="106" y="283"/>
              </a:cxn>
              <a:cxn ang="0">
                <a:pos x="106" y="26"/>
              </a:cxn>
              <a:cxn ang="0">
                <a:pos x="148" y="17"/>
              </a:cxn>
              <a:cxn ang="0">
                <a:pos x="148" y="0"/>
              </a:cxn>
              <a:cxn ang="0">
                <a:pos x="0" y="0"/>
              </a:cxn>
              <a:cxn ang="0">
                <a:pos x="0" y="17"/>
              </a:cxn>
              <a:cxn ang="0">
                <a:pos x="42" y="26"/>
              </a:cxn>
              <a:cxn ang="0">
                <a:pos x="42" y="283"/>
              </a:cxn>
              <a:cxn ang="0">
                <a:pos x="0" y="292"/>
              </a:cxn>
              <a:cxn ang="0">
                <a:pos x="0" y="309"/>
              </a:cxn>
              <a:cxn ang="0">
                <a:pos x="457" y="309"/>
              </a:cxn>
              <a:cxn ang="0">
                <a:pos x="457" y="398"/>
              </a:cxn>
              <a:cxn ang="0">
                <a:pos x="474" y="398"/>
              </a:cxn>
              <a:cxn ang="0">
                <a:pos x="495" y="283"/>
              </a:cxn>
              <a:cxn ang="0">
                <a:pos x="444" y="283"/>
              </a:cxn>
              <a:cxn ang="0">
                <a:pos x="444" y="26"/>
              </a:cxn>
            </a:cxnLst>
            <a:rect l="0" t="0" r="r" b="b"/>
            <a:pathLst>
              <a:path w="495" h="398">
                <a:moveTo>
                  <a:pt x="444" y="26"/>
                </a:moveTo>
                <a:lnTo>
                  <a:pt x="490" y="17"/>
                </a:lnTo>
                <a:lnTo>
                  <a:pt x="490" y="0"/>
                </a:lnTo>
                <a:lnTo>
                  <a:pt x="338" y="0"/>
                </a:lnTo>
                <a:lnTo>
                  <a:pt x="338" y="17"/>
                </a:lnTo>
                <a:lnTo>
                  <a:pt x="380" y="26"/>
                </a:lnTo>
                <a:lnTo>
                  <a:pt x="380" y="283"/>
                </a:lnTo>
                <a:lnTo>
                  <a:pt x="275" y="283"/>
                </a:lnTo>
                <a:lnTo>
                  <a:pt x="275" y="26"/>
                </a:lnTo>
                <a:lnTo>
                  <a:pt x="317" y="17"/>
                </a:lnTo>
                <a:lnTo>
                  <a:pt x="317" y="0"/>
                </a:lnTo>
                <a:lnTo>
                  <a:pt x="169" y="0"/>
                </a:lnTo>
                <a:lnTo>
                  <a:pt x="169" y="17"/>
                </a:lnTo>
                <a:lnTo>
                  <a:pt x="211" y="26"/>
                </a:lnTo>
                <a:lnTo>
                  <a:pt x="211" y="283"/>
                </a:lnTo>
                <a:lnTo>
                  <a:pt x="106" y="283"/>
                </a:lnTo>
                <a:lnTo>
                  <a:pt x="106" y="26"/>
                </a:lnTo>
                <a:lnTo>
                  <a:pt x="148" y="17"/>
                </a:lnTo>
                <a:lnTo>
                  <a:pt x="148" y="0"/>
                </a:lnTo>
                <a:lnTo>
                  <a:pt x="0" y="0"/>
                </a:lnTo>
                <a:lnTo>
                  <a:pt x="0" y="17"/>
                </a:lnTo>
                <a:lnTo>
                  <a:pt x="42" y="26"/>
                </a:lnTo>
                <a:lnTo>
                  <a:pt x="42" y="283"/>
                </a:lnTo>
                <a:lnTo>
                  <a:pt x="0" y="292"/>
                </a:lnTo>
                <a:lnTo>
                  <a:pt x="0" y="309"/>
                </a:lnTo>
                <a:lnTo>
                  <a:pt x="457" y="309"/>
                </a:lnTo>
                <a:lnTo>
                  <a:pt x="457" y="398"/>
                </a:lnTo>
                <a:lnTo>
                  <a:pt x="474" y="398"/>
                </a:lnTo>
                <a:lnTo>
                  <a:pt x="495" y="283"/>
                </a:lnTo>
                <a:lnTo>
                  <a:pt x="444" y="283"/>
                </a:lnTo>
                <a:lnTo>
                  <a:pt x="444" y="26"/>
                </a:ln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30807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7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  <p:sp>
        <p:nvSpPr>
          <p:cNvPr id="23" name="Freeform 15"/>
          <p:cNvSpPr>
            <a:spLocks/>
          </p:cNvSpPr>
          <p:nvPr userDrawn="1"/>
        </p:nvSpPr>
        <p:spPr bwMode="auto">
          <a:xfrm>
            <a:off x="8325563" y="666268"/>
            <a:ext cx="68488" cy="122864"/>
          </a:xfrm>
          <a:custGeom>
            <a:avLst/>
            <a:gdLst/>
            <a:ahLst/>
            <a:cxnLst>
              <a:cxn ang="0">
                <a:pos x="237" y="220"/>
              </a:cxn>
              <a:cxn ang="0">
                <a:pos x="224" y="220"/>
              </a:cxn>
              <a:cxn ang="0">
                <a:pos x="199" y="279"/>
              </a:cxn>
              <a:cxn ang="0">
                <a:pos x="102" y="279"/>
              </a:cxn>
              <a:cxn ang="0">
                <a:pos x="102" y="157"/>
              </a:cxn>
              <a:cxn ang="0">
                <a:pos x="157" y="157"/>
              </a:cxn>
              <a:cxn ang="0">
                <a:pos x="170" y="199"/>
              </a:cxn>
              <a:cxn ang="0">
                <a:pos x="186" y="199"/>
              </a:cxn>
              <a:cxn ang="0">
                <a:pos x="182" y="144"/>
              </a:cxn>
              <a:cxn ang="0">
                <a:pos x="186" y="93"/>
              </a:cxn>
              <a:cxn ang="0">
                <a:pos x="174" y="93"/>
              </a:cxn>
              <a:cxn ang="0">
                <a:pos x="157" y="136"/>
              </a:cxn>
              <a:cxn ang="0">
                <a:pos x="102" y="136"/>
              </a:cxn>
              <a:cxn ang="0">
                <a:pos x="102" y="30"/>
              </a:cxn>
              <a:cxn ang="0">
                <a:pos x="195" y="30"/>
              </a:cxn>
              <a:cxn ang="0">
                <a:pos x="208" y="81"/>
              </a:cxn>
              <a:cxn ang="0">
                <a:pos x="224" y="81"/>
              </a:cxn>
              <a:cxn ang="0">
                <a:pos x="220" y="0"/>
              </a:cxn>
              <a:cxn ang="0">
                <a:pos x="0" y="0"/>
              </a:cxn>
              <a:cxn ang="0">
                <a:pos x="0" y="17"/>
              </a:cxn>
              <a:cxn ang="0">
                <a:pos x="38" y="26"/>
              </a:cxn>
              <a:cxn ang="0">
                <a:pos x="38" y="283"/>
              </a:cxn>
              <a:cxn ang="0">
                <a:pos x="0" y="292"/>
              </a:cxn>
              <a:cxn ang="0">
                <a:pos x="0" y="309"/>
              </a:cxn>
              <a:cxn ang="0">
                <a:pos x="229" y="309"/>
              </a:cxn>
              <a:cxn ang="0">
                <a:pos x="237" y="220"/>
              </a:cxn>
            </a:cxnLst>
            <a:rect l="0" t="0" r="r" b="b"/>
            <a:pathLst>
              <a:path w="237" h="309">
                <a:moveTo>
                  <a:pt x="237" y="220"/>
                </a:moveTo>
                <a:lnTo>
                  <a:pt x="224" y="220"/>
                </a:lnTo>
                <a:lnTo>
                  <a:pt x="199" y="279"/>
                </a:lnTo>
                <a:lnTo>
                  <a:pt x="102" y="279"/>
                </a:lnTo>
                <a:lnTo>
                  <a:pt x="102" y="157"/>
                </a:lnTo>
                <a:lnTo>
                  <a:pt x="157" y="157"/>
                </a:lnTo>
                <a:lnTo>
                  <a:pt x="170" y="199"/>
                </a:lnTo>
                <a:lnTo>
                  <a:pt x="186" y="199"/>
                </a:lnTo>
                <a:cubicBezTo>
                  <a:pt x="186" y="182"/>
                  <a:pt x="182" y="165"/>
                  <a:pt x="182" y="144"/>
                </a:cubicBezTo>
                <a:cubicBezTo>
                  <a:pt x="182" y="127"/>
                  <a:pt x="186" y="110"/>
                  <a:pt x="186" y="93"/>
                </a:cubicBezTo>
                <a:lnTo>
                  <a:pt x="174" y="93"/>
                </a:lnTo>
                <a:lnTo>
                  <a:pt x="157" y="136"/>
                </a:lnTo>
                <a:lnTo>
                  <a:pt x="102" y="136"/>
                </a:lnTo>
                <a:lnTo>
                  <a:pt x="102" y="30"/>
                </a:lnTo>
                <a:lnTo>
                  <a:pt x="195" y="30"/>
                </a:lnTo>
                <a:lnTo>
                  <a:pt x="208" y="81"/>
                </a:lnTo>
                <a:lnTo>
                  <a:pt x="224" y="81"/>
                </a:lnTo>
                <a:lnTo>
                  <a:pt x="220" y="0"/>
                </a:lnTo>
                <a:lnTo>
                  <a:pt x="0" y="0"/>
                </a:lnTo>
                <a:lnTo>
                  <a:pt x="0" y="17"/>
                </a:lnTo>
                <a:lnTo>
                  <a:pt x="38" y="26"/>
                </a:lnTo>
                <a:lnTo>
                  <a:pt x="38" y="283"/>
                </a:lnTo>
                <a:lnTo>
                  <a:pt x="0" y="292"/>
                </a:lnTo>
                <a:lnTo>
                  <a:pt x="0" y="309"/>
                </a:lnTo>
                <a:lnTo>
                  <a:pt x="229" y="309"/>
                </a:lnTo>
                <a:lnTo>
                  <a:pt x="237" y="220"/>
                </a:ln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30807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7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  <p:sp>
        <p:nvSpPr>
          <p:cNvPr id="24" name="Freeform 16"/>
          <p:cNvSpPr>
            <a:spLocks/>
          </p:cNvSpPr>
          <p:nvPr userDrawn="1"/>
        </p:nvSpPr>
        <p:spPr bwMode="auto">
          <a:xfrm>
            <a:off x="8412731" y="666268"/>
            <a:ext cx="97129" cy="122864"/>
          </a:xfrm>
          <a:custGeom>
            <a:avLst/>
            <a:gdLst/>
            <a:ahLst/>
            <a:cxnLst>
              <a:cxn ang="0">
                <a:pos x="190" y="17"/>
              </a:cxn>
              <a:cxn ang="0">
                <a:pos x="236" y="26"/>
              </a:cxn>
              <a:cxn ang="0">
                <a:pos x="236" y="136"/>
              </a:cxn>
              <a:cxn ang="0">
                <a:pos x="105" y="136"/>
              </a:cxn>
              <a:cxn ang="0">
                <a:pos x="105" y="26"/>
              </a:cxn>
              <a:cxn ang="0">
                <a:pos x="152" y="17"/>
              </a:cxn>
              <a:cxn ang="0">
                <a:pos x="152" y="0"/>
              </a:cxn>
              <a:cxn ang="0">
                <a:pos x="0" y="0"/>
              </a:cxn>
              <a:cxn ang="0">
                <a:pos x="0" y="17"/>
              </a:cxn>
              <a:cxn ang="0">
                <a:pos x="42" y="26"/>
              </a:cxn>
              <a:cxn ang="0">
                <a:pos x="42" y="283"/>
              </a:cxn>
              <a:cxn ang="0">
                <a:pos x="0" y="292"/>
              </a:cxn>
              <a:cxn ang="0">
                <a:pos x="0" y="309"/>
              </a:cxn>
              <a:cxn ang="0">
                <a:pos x="152" y="309"/>
              </a:cxn>
              <a:cxn ang="0">
                <a:pos x="152" y="292"/>
              </a:cxn>
              <a:cxn ang="0">
                <a:pos x="105" y="283"/>
              </a:cxn>
              <a:cxn ang="0">
                <a:pos x="105" y="161"/>
              </a:cxn>
              <a:cxn ang="0">
                <a:pos x="236" y="161"/>
              </a:cxn>
              <a:cxn ang="0">
                <a:pos x="236" y="283"/>
              </a:cxn>
              <a:cxn ang="0">
                <a:pos x="190" y="292"/>
              </a:cxn>
              <a:cxn ang="0">
                <a:pos x="190" y="309"/>
              </a:cxn>
              <a:cxn ang="0">
                <a:pos x="342" y="309"/>
              </a:cxn>
              <a:cxn ang="0">
                <a:pos x="342" y="292"/>
              </a:cxn>
              <a:cxn ang="0">
                <a:pos x="300" y="283"/>
              </a:cxn>
              <a:cxn ang="0">
                <a:pos x="300" y="26"/>
              </a:cxn>
              <a:cxn ang="0">
                <a:pos x="342" y="17"/>
              </a:cxn>
              <a:cxn ang="0">
                <a:pos x="342" y="0"/>
              </a:cxn>
              <a:cxn ang="0">
                <a:pos x="190" y="0"/>
              </a:cxn>
              <a:cxn ang="0">
                <a:pos x="190" y="17"/>
              </a:cxn>
            </a:cxnLst>
            <a:rect l="0" t="0" r="r" b="b"/>
            <a:pathLst>
              <a:path w="342" h="309">
                <a:moveTo>
                  <a:pt x="190" y="17"/>
                </a:moveTo>
                <a:lnTo>
                  <a:pt x="236" y="26"/>
                </a:lnTo>
                <a:lnTo>
                  <a:pt x="236" y="136"/>
                </a:lnTo>
                <a:lnTo>
                  <a:pt x="105" y="136"/>
                </a:lnTo>
                <a:lnTo>
                  <a:pt x="105" y="26"/>
                </a:lnTo>
                <a:lnTo>
                  <a:pt x="152" y="17"/>
                </a:lnTo>
                <a:lnTo>
                  <a:pt x="152" y="0"/>
                </a:lnTo>
                <a:lnTo>
                  <a:pt x="0" y="0"/>
                </a:lnTo>
                <a:lnTo>
                  <a:pt x="0" y="17"/>
                </a:lnTo>
                <a:lnTo>
                  <a:pt x="42" y="26"/>
                </a:lnTo>
                <a:lnTo>
                  <a:pt x="42" y="283"/>
                </a:lnTo>
                <a:lnTo>
                  <a:pt x="0" y="292"/>
                </a:lnTo>
                <a:lnTo>
                  <a:pt x="0" y="309"/>
                </a:lnTo>
                <a:lnTo>
                  <a:pt x="152" y="309"/>
                </a:lnTo>
                <a:lnTo>
                  <a:pt x="152" y="292"/>
                </a:lnTo>
                <a:lnTo>
                  <a:pt x="105" y="283"/>
                </a:lnTo>
                <a:lnTo>
                  <a:pt x="105" y="161"/>
                </a:lnTo>
                <a:lnTo>
                  <a:pt x="236" y="161"/>
                </a:lnTo>
                <a:lnTo>
                  <a:pt x="236" y="283"/>
                </a:lnTo>
                <a:lnTo>
                  <a:pt x="190" y="292"/>
                </a:lnTo>
                <a:lnTo>
                  <a:pt x="190" y="309"/>
                </a:lnTo>
                <a:lnTo>
                  <a:pt x="342" y="309"/>
                </a:lnTo>
                <a:lnTo>
                  <a:pt x="342" y="292"/>
                </a:lnTo>
                <a:lnTo>
                  <a:pt x="300" y="283"/>
                </a:lnTo>
                <a:lnTo>
                  <a:pt x="300" y="26"/>
                </a:lnTo>
                <a:lnTo>
                  <a:pt x="342" y="17"/>
                </a:lnTo>
                <a:lnTo>
                  <a:pt x="342" y="0"/>
                </a:lnTo>
                <a:lnTo>
                  <a:pt x="190" y="0"/>
                </a:lnTo>
                <a:lnTo>
                  <a:pt x="190" y="17"/>
                </a:ln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30807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7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  <p:sp>
        <p:nvSpPr>
          <p:cNvPr id="25" name="Freeform 17"/>
          <p:cNvSpPr>
            <a:spLocks/>
          </p:cNvSpPr>
          <p:nvPr userDrawn="1"/>
        </p:nvSpPr>
        <p:spPr bwMode="auto">
          <a:xfrm>
            <a:off x="8526047" y="666268"/>
            <a:ext cx="98375" cy="122864"/>
          </a:xfrm>
          <a:custGeom>
            <a:avLst/>
            <a:gdLst/>
            <a:ahLst/>
            <a:cxnLst>
              <a:cxn ang="0">
                <a:pos x="190" y="17"/>
              </a:cxn>
              <a:cxn ang="0">
                <a:pos x="237" y="26"/>
              </a:cxn>
              <a:cxn ang="0">
                <a:pos x="237" y="30"/>
              </a:cxn>
              <a:cxn ang="0">
                <a:pos x="106" y="237"/>
              </a:cxn>
              <a:cxn ang="0">
                <a:pos x="106" y="26"/>
              </a:cxn>
              <a:cxn ang="0">
                <a:pos x="152" y="17"/>
              </a:cxn>
              <a:cxn ang="0">
                <a:pos x="152" y="0"/>
              </a:cxn>
              <a:cxn ang="0">
                <a:pos x="0" y="0"/>
              </a:cxn>
              <a:cxn ang="0">
                <a:pos x="0" y="17"/>
              </a:cxn>
              <a:cxn ang="0">
                <a:pos x="42" y="26"/>
              </a:cxn>
              <a:cxn ang="0">
                <a:pos x="42" y="283"/>
              </a:cxn>
              <a:cxn ang="0">
                <a:pos x="0" y="292"/>
              </a:cxn>
              <a:cxn ang="0">
                <a:pos x="0" y="309"/>
              </a:cxn>
              <a:cxn ang="0">
                <a:pos x="152" y="309"/>
              </a:cxn>
              <a:cxn ang="0">
                <a:pos x="152" y="292"/>
              </a:cxn>
              <a:cxn ang="0">
                <a:pos x="106" y="283"/>
              </a:cxn>
              <a:cxn ang="0">
                <a:pos x="106" y="279"/>
              </a:cxn>
              <a:cxn ang="0">
                <a:pos x="237" y="72"/>
              </a:cxn>
              <a:cxn ang="0">
                <a:pos x="237" y="283"/>
              </a:cxn>
              <a:cxn ang="0">
                <a:pos x="190" y="292"/>
              </a:cxn>
              <a:cxn ang="0">
                <a:pos x="190" y="309"/>
              </a:cxn>
              <a:cxn ang="0">
                <a:pos x="342" y="309"/>
              </a:cxn>
              <a:cxn ang="0">
                <a:pos x="342" y="292"/>
              </a:cxn>
              <a:cxn ang="0">
                <a:pos x="300" y="283"/>
              </a:cxn>
              <a:cxn ang="0">
                <a:pos x="300" y="26"/>
              </a:cxn>
              <a:cxn ang="0">
                <a:pos x="342" y="17"/>
              </a:cxn>
              <a:cxn ang="0">
                <a:pos x="342" y="0"/>
              </a:cxn>
              <a:cxn ang="0">
                <a:pos x="190" y="0"/>
              </a:cxn>
              <a:cxn ang="0">
                <a:pos x="190" y="17"/>
              </a:cxn>
            </a:cxnLst>
            <a:rect l="0" t="0" r="r" b="b"/>
            <a:pathLst>
              <a:path w="342" h="309">
                <a:moveTo>
                  <a:pt x="190" y="17"/>
                </a:moveTo>
                <a:lnTo>
                  <a:pt x="237" y="26"/>
                </a:lnTo>
                <a:lnTo>
                  <a:pt x="237" y="30"/>
                </a:lnTo>
                <a:lnTo>
                  <a:pt x="106" y="237"/>
                </a:lnTo>
                <a:lnTo>
                  <a:pt x="106" y="26"/>
                </a:lnTo>
                <a:lnTo>
                  <a:pt x="152" y="17"/>
                </a:lnTo>
                <a:lnTo>
                  <a:pt x="152" y="0"/>
                </a:lnTo>
                <a:lnTo>
                  <a:pt x="0" y="0"/>
                </a:lnTo>
                <a:lnTo>
                  <a:pt x="0" y="17"/>
                </a:lnTo>
                <a:lnTo>
                  <a:pt x="42" y="26"/>
                </a:lnTo>
                <a:lnTo>
                  <a:pt x="42" y="283"/>
                </a:lnTo>
                <a:lnTo>
                  <a:pt x="0" y="292"/>
                </a:lnTo>
                <a:lnTo>
                  <a:pt x="0" y="309"/>
                </a:lnTo>
                <a:lnTo>
                  <a:pt x="152" y="309"/>
                </a:lnTo>
                <a:lnTo>
                  <a:pt x="152" y="292"/>
                </a:lnTo>
                <a:lnTo>
                  <a:pt x="106" y="283"/>
                </a:lnTo>
                <a:lnTo>
                  <a:pt x="106" y="279"/>
                </a:lnTo>
                <a:lnTo>
                  <a:pt x="237" y="72"/>
                </a:lnTo>
                <a:lnTo>
                  <a:pt x="237" y="283"/>
                </a:lnTo>
                <a:lnTo>
                  <a:pt x="190" y="292"/>
                </a:lnTo>
                <a:lnTo>
                  <a:pt x="190" y="309"/>
                </a:lnTo>
                <a:lnTo>
                  <a:pt x="342" y="309"/>
                </a:lnTo>
                <a:lnTo>
                  <a:pt x="342" y="292"/>
                </a:lnTo>
                <a:lnTo>
                  <a:pt x="300" y="283"/>
                </a:lnTo>
                <a:lnTo>
                  <a:pt x="300" y="26"/>
                </a:lnTo>
                <a:lnTo>
                  <a:pt x="342" y="17"/>
                </a:lnTo>
                <a:lnTo>
                  <a:pt x="342" y="0"/>
                </a:lnTo>
                <a:lnTo>
                  <a:pt x="190" y="0"/>
                </a:lnTo>
                <a:lnTo>
                  <a:pt x="190" y="17"/>
                </a:ln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30807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7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  <p:sp>
        <p:nvSpPr>
          <p:cNvPr id="26" name="Freeform 18"/>
          <p:cNvSpPr>
            <a:spLocks/>
          </p:cNvSpPr>
          <p:nvPr userDrawn="1"/>
        </p:nvSpPr>
        <p:spPr bwMode="auto">
          <a:xfrm>
            <a:off x="8639364" y="666268"/>
            <a:ext cx="69734" cy="122864"/>
          </a:xfrm>
          <a:custGeom>
            <a:avLst/>
            <a:gdLst/>
            <a:ahLst/>
            <a:cxnLst>
              <a:cxn ang="0">
                <a:pos x="225" y="220"/>
              </a:cxn>
              <a:cxn ang="0">
                <a:pos x="199" y="279"/>
              </a:cxn>
              <a:cxn ang="0">
                <a:pos x="106" y="279"/>
              </a:cxn>
              <a:cxn ang="0">
                <a:pos x="106" y="157"/>
              </a:cxn>
              <a:cxn ang="0">
                <a:pos x="161" y="157"/>
              </a:cxn>
              <a:cxn ang="0">
                <a:pos x="174" y="199"/>
              </a:cxn>
              <a:cxn ang="0">
                <a:pos x="187" y="199"/>
              </a:cxn>
              <a:cxn ang="0">
                <a:pos x="187" y="144"/>
              </a:cxn>
              <a:cxn ang="0">
                <a:pos x="187" y="93"/>
              </a:cxn>
              <a:cxn ang="0">
                <a:pos x="174" y="93"/>
              </a:cxn>
              <a:cxn ang="0">
                <a:pos x="161" y="136"/>
              </a:cxn>
              <a:cxn ang="0">
                <a:pos x="106" y="136"/>
              </a:cxn>
              <a:cxn ang="0">
                <a:pos x="106" y="30"/>
              </a:cxn>
              <a:cxn ang="0">
                <a:pos x="195" y="30"/>
              </a:cxn>
              <a:cxn ang="0">
                <a:pos x="212" y="81"/>
              </a:cxn>
              <a:cxn ang="0">
                <a:pos x="225" y="81"/>
              </a:cxn>
              <a:cxn ang="0">
                <a:pos x="225" y="0"/>
              </a:cxn>
              <a:cxn ang="0">
                <a:pos x="0" y="0"/>
              </a:cxn>
              <a:cxn ang="0">
                <a:pos x="0" y="17"/>
              </a:cxn>
              <a:cxn ang="0">
                <a:pos x="43" y="26"/>
              </a:cxn>
              <a:cxn ang="0">
                <a:pos x="43" y="283"/>
              </a:cxn>
              <a:cxn ang="0">
                <a:pos x="0" y="292"/>
              </a:cxn>
              <a:cxn ang="0">
                <a:pos x="0" y="309"/>
              </a:cxn>
              <a:cxn ang="0">
                <a:pos x="229" y="309"/>
              </a:cxn>
              <a:cxn ang="0">
                <a:pos x="241" y="220"/>
              </a:cxn>
              <a:cxn ang="0">
                <a:pos x="225" y="220"/>
              </a:cxn>
            </a:cxnLst>
            <a:rect l="0" t="0" r="r" b="b"/>
            <a:pathLst>
              <a:path w="241" h="309">
                <a:moveTo>
                  <a:pt x="225" y="220"/>
                </a:moveTo>
                <a:lnTo>
                  <a:pt x="199" y="279"/>
                </a:lnTo>
                <a:lnTo>
                  <a:pt x="106" y="279"/>
                </a:lnTo>
                <a:lnTo>
                  <a:pt x="106" y="157"/>
                </a:lnTo>
                <a:lnTo>
                  <a:pt x="161" y="157"/>
                </a:lnTo>
                <a:lnTo>
                  <a:pt x="174" y="199"/>
                </a:lnTo>
                <a:lnTo>
                  <a:pt x="187" y="199"/>
                </a:lnTo>
                <a:lnTo>
                  <a:pt x="187" y="144"/>
                </a:lnTo>
                <a:lnTo>
                  <a:pt x="187" y="93"/>
                </a:lnTo>
                <a:lnTo>
                  <a:pt x="174" y="93"/>
                </a:lnTo>
                <a:lnTo>
                  <a:pt x="161" y="136"/>
                </a:lnTo>
                <a:lnTo>
                  <a:pt x="106" y="136"/>
                </a:lnTo>
                <a:lnTo>
                  <a:pt x="106" y="30"/>
                </a:lnTo>
                <a:lnTo>
                  <a:pt x="195" y="30"/>
                </a:lnTo>
                <a:lnTo>
                  <a:pt x="212" y="81"/>
                </a:lnTo>
                <a:lnTo>
                  <a:pt x="225" y="81"/>
                </a:lnTo>
                <a:lnTo>
                  <a:pt x="225" y="0"/>
                </a:lnTo>
                <a:lnTo>
                  <a:pt x="0" y="0"/>
                </a:lnTo>
                <a:lnTo>
                  <a:pt x="0" y="17"/>
                </a:lnTo>
                <a:lnTo>
                  <a:pt x="43" y="26"/>
                </a:lnTo>
                <a:lnTo>
                  <a:pt x="43" y="283"/>
                </a:lnTo>
                <a:lnTo>
                  <a:pt x="0" y="292"/>
                </a:lnTo>
                <a:lnTo>
                  <a:pt x="0" y="309"/>
                </a:lnTo>
                <a:lnTo>
                  <a:pt x="229" y="309"/>
                </a:lnTo>
                <a:lnTo>
                  <a:pt x="241" y="220"/>
                </a:lnTo>
                <a:lnTo>
                  <a:pt x="225" y="220"/>
                </a:ln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30807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7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  <p:sp>
        <p:nvSpPr>
          <p:cNvPr id="27" name="Freeform 19"/>
          <p:cNvSpPr>
            <a:spLocks noEditPoints="1"/>
          </p:cNvSpPr>
          <p:nvPr userDrawn="1"/>
        </p:nvSpPr>
        <p:spPr bwMode="auto">
          <a:xfrm>
            <a:off x="8051610" y="300998"/>
            <a:ext cx="180560" cy="303839"/>
          </a:xfrm>
          <a:custGeom>
            <a:avLst/>
            <a:gdLst/>
            <a:ahLst/>
            <a:cxnLst>
              <a:cxn ang="0">
                <a:pos x="317" y="774"/>
              </a:cxn>
              <a:cxn ang="0">
                <a:pos x="587" y="668"/>
              </a:cxn>
              <a:cxn ang="0">
                <a:pos x="630" y="85"/>
              </a:cxn>
              <a:cxn ang="0">
                <a:pos x="317" y="0"/>
              </a:cxn>
              <a:cxn ang="0">
                <a:pos x="160" y="42"/>
              </a:cxn>
              <a:cxn ang="0">
                <a:pos x="0" y="85"/>
              </a:cxn>
              <a:cxn ang="0">
                <a:pos x="42" y="668"/>
              </a:cxn>
              <a:cxn ang="0">
                <a:pos x="160" y="715"/>
              </a:cxn>
              <a:cxn ang="0">
                <a:pos x="317" y="774"/>
              </a:cxn>
              <a:cxn ang="0">
                <a:pos x="160" y="76"/>
              </a:cxn>
              <a:cxn ang="0">
                <a:pos x="160" y="76"/>
              </a:cxn>
              <a:cxn ang="0">
                <a:pos x="224" y="59"/>
              </a:cxn>
              <a:cxn ang="0">
                <a:pos x="160" y="161"/>
              </a:cxn>
              <a:cxn ang="0">
                <a:pos x="105" y="258"/>
              </a:cxn>
              <a:cxn ang="0">
                <a:pos x="105" y="186"/>
              </a:cxn>
              <a:cxn ang="0">
                <a:pos x="101" y="93"/>
              </a:cxn>
              <a:cxn ang="0">
                <a:pos x="160" y="76"/>
              </a:cxn>
              <a:cxn ang="0">
                <a:pos x="76" y="643"/>
              </a:cxn>
              <a:cxn ang="0">
                <a:pos x="76" y="643"/>
              </a:cxn>
              <a:cxn ang="0">
                <a:pos x="55" y="385"/>
              </a:cxn>
              <a:cxn ang="0">
                <a:pos x="114" y="389"/>
              </a:cxn>
              <a:cxn ang="0">
                <a:pos x="160" y="313"/>
              </a:cxn>
              <a:cxn ang="0">
                <a:pos x="228" y="203"/>
              </a:cxn>
              <a:cxn ang="0">
                <a:pos x="224" y="275"/>
              </a:cxn>
              <a:cxn ang="0">
                <a:pos x="228" y="397"/>
              </a:cxn>
              <a:cxn ang="0">
                <a:pos x="317" y="402"/>
              </a:cxn>
              <a:cxn ang="0">
                <a:pos x="317" y="34"/>
              </a:cxn>
              <a:cxn ang="0">
                <a:pos x="596" y="110"/>
              </a:cxn>
              <a:cxn ang="0">
                <a:pos x="575" y="385"/>
              </a:cxn>
              <a:cxn ang="0">
                <a:pos x="494" y="389"/>
              </a:cxn>
              <a:cxn ang="0">
                <a:pos x="507" y="156"/>
              </a:cxn>
              <a:cxn ang="0">
                <a:pos x="410" y="140"/>
              </a:cxn>
              <a:cxn ang="0">
                <a:pos x="406" y="397"/>
              </a:cxn>
              <a:cxn ang="0">
                <a:pos x="317" y="402"/>
              </a:cxn>
              <a:cxn ang="0">
                <a:pos x="317" y="736"/>
              </a:cxn>
              <a:cxn ang="0">
                <a:pos x="160" y="676"/>
              </a:cxn>
              <a:cxn ang="0">
                <a:pos x="76" y="643"/>
              </a:cxn>
            </a:cxnLst>
            <a:rect l="0" t="0" r="r" b="b"/>
            <a:pathLst>
              <a:path w="630" h="774">
                <a:moveTo>
                  <a:pt x="317" y="774"/>
                </a:moveTo>
                <a:lnTo>
                  <a:pt x="587" y="668"/>
                </a:lnTo>
                <a:lnTo>
                  <a:pt x="630" y="85"/>
                </a:lnTo>
                <a:lnTo>
                  <a:pt x="317" y="0"/>
                </a:lnTo>
                <a:lnTo>
                  <a:pt x="160" y="42"/>
                </a:lnTo>
                <a:lnTo>
                  <a:pt x="0" y="85"/>
                </a:lnTo>
                <a:lnTo>
                  <a:pt x="42" y="668"/>
                </a:lnTo>
                <a:lnTo>
                  <a:pt x="160" y="715"/>
                </a:lnTo>
                <a:lnTo>
                  <a:pt x="317" y="774"/>
                </a:lnTo>
                <a:close/>
                <a:moveTo>
                  <a:pt x="160" y="76"/>
                </a:moveTo>
                <a:lnTo>
                  <a:pt x="160" y="76"/>
                </a:lnTo>
                <a:lnTo>
                  <a:pt x="224" y="59"/>
                </a:lnTo>
                <a:lnTo>
                  <a:pt x="160" y="161"/>
                </a:lnTo>
                <a:lnTo>
                  <a:pt x="105" y="258"/>
                </a:lnTo>
                <a:lnTo>
                  <a:pt x="105" y="186"/>
                </a:lnTo>
                <a:lnTo>
                  <a:pt x="101" y="93"/>
                </a:lnTo>
                <a:lnTo>
                  <a:pt x="160" y="76"/>
                </a:lnTo>
                <a:close/>
                <a:moveTo>
                  <a:pt x="76" y="643"/>
                </a:moveTo>
                <a:lnTo>
                  <a:pt x="76" y="643"/>
                </a:lnTo>
                <a:lnTo>
                  <a:pt x="55" y="385"/>
                </a:lnTo>
                <a:lnTo>
                  <a:pt x="114" y="389"/>
                </a:lnTo>
                <a:lnTo>
                  <a:pt x="160" y="313"/>
                </a:lnTo>
                <a:lnTo>
                  <a:pt x="228" y="203"/>
                </a:lnTo>
                <a:lnTo>
                  <a:pt x="224" y="275"/>
                </a:lnTo>
                <a:lnTo>
                  <a:pt x="228" y="397"/>
                </a:lnTo>
                <a:lnTo>
                  <a:pt x="317" y="402"/>
                </a:lnTo>
                <a:lnTo>
                  <a:pt x="317" y="34"/>
                </a:lnTo>
                <a:lnTo>
                  <a:pt x="596" y="110"/>
                </a:lnTo>
                <a:lnTo>
                  <a:pt x="575" y="385"/>
                </a:lnTo>
                <a:lnTo>
                  <a:pt x="494" y="389"/>
                </a:lnTo>
                <a:lnTo>
                  <a:pt x="507" y="156"/>
                </a:lnTo>
                <a:lnTo>
                  <a:pt x="410" y="140"/>
                </a:lnTo>
                <a:lnTo>
                  <a:pt x="406" y="397"/>
                </a:lnTo>
                <a:lnTo>
                  <a:pt x="317" y="402"/>
                </a:lnTo>
                <a:lnTo>
                  <a:pt x="317" y="736"/>
                </a:lnTo>
                <a:lnTo>
                  <a:pt x="160" y="676"/>
                </a:lnTo>
                <a:lnTo>
                  <a:pt x="76" y="643"/>
                </a:ln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30807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7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  <p:grpSp>
        <p:nvGrpSpPr>
          <p:cNvPr id="28" name="Группа 27"/>
          <p:cNvGrpSpPr/>
          <p:nvPr userDrawn="1"/>
        </p:nvGrpSpPr>
        <p:grpSpPr>
          <a:xfrm>
            <a:off x="0" y="548203"/>
            <a:ext cx="7416157" cy="33206"/>
            <a:chOff x="0" y="548203"/>
            <a:chExt cx="9888209" cy="33206"/>
          </a:xfrm>
        </p:grpSpPr>
        <p:grpSp>
          <p:nvGrpSpPr>
            <p:cNvPr id="29" name="Группа 28"/>
            <p:cNvGrpSpPr/>
            <p:nvPr/>
          </p:nvGrpSpPr>
          <p:grpSpPr>
            <a:xfrm>
              <a:off x="5361108" y="548203"/>
              <a:ext cx="4527101" cy="33206"/>
              <a:chOff x="5361108" y="546724"/>
              <a:chExt cx="4527101" cy="33206"/>
            </a:xfrm>
          </p:grpSpPr>
          <p:grpSp>
            <p:nvGrpSpPr>
              <p:cNvPr id="60" name="Группа 59"/>
              <p:cNvGrpSpPr/>
              <p:nvPr/>
            </p:nvGrpSpPr>
            <p:grpSpPr>
              <a:xfrm rot="10800000">
                <a:off x="7610913" y="546724"/>
                <a:ext cx="2277296" cy="33206"/>
                <a:chOff x="7610913" y="546724"/>
                <a:chExt cx="2277296" cy="33206"/>
              </a:xfrm>
            </p:grpSpPr>
            <p:grpSp>
              <p:nvGrpSpPr>
                <p:cNvPr id="68" name="Группа 67"/>
                <p:cNvGrpSpPr/>
                <p:nvPr/>
              </p:nvGrpSpPr>
              <p:grpSpPr>
                <a:xfrm>
                  <a:off x="8744388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72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308075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7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  <p:sp>
                <p:nvSpPr>
                  <p:cNvPr id="73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308075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7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</p:grpSp>
            <p:grpSp>
              <p:nvGrpSpPr>
                <p:cNvPr id="69" name="Группа 68"/>
                <p:cNvGrpSpPr/>
                <p:nvPr/>
              </p:nvGrpSpPr>
              <p:grpSpPr>
                <a:xfrm>
                  <a:off x="7610913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70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308075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7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  <p:sp>
                <p:nvSpPr>
                  <p:cNvPr id="71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308075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7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</p:grpSp>
          </p:grpSp>
          <p:grpSp>
            <p:nvGrpSpPr>
              <p:cNvPr id="61" name="Группа 60"/>
              <p:cNvGrpSpPr/>
              <p:nvPr/>
            </p:nvGrpSpPr>
            <p:grpSpPr>
              <a:xfrm>
                <a:off x="5361108" y="546724"/>
                <a:ext cx="2277296" cy="33206"/>
                <a:chOff x="7610913" y="546724"/>
                <a:chExt cx="2277296" cy="33206"/>
              </a:xfrm>
            </p:grpSpPr>
            <p:grpSp>
              <p:nvGrpSpPr>
                <p:cNvPr id="62" name="Группа 43"/>
                <p:cNvGrpSpPr/>
                <p:nvPr/>
              </p:nvGrpSpPr>
              <p:grpSpPr>
                <a:xfrm>
                  <a:off x="8744388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66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308075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7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  <p:sp>
                <p:nvSpPr>
                  <p:cNvPr id="67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308075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7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</p:grpSp>
            <p:grpSp>
              <p:nvGrpSpPr>
                <p:cNvPr id="63" name="Группа 44"/>
                <p:cNvGrpSpPr/>
                <p:nvPr/>
              </p:nvGrpSpPr>
              <p:grpSpPr>
                <a:xfrm>
                  <a:off x="7610913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64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308075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7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  <p:sp>
                <p:nvSpPr>
                  <p:cNvPr id="65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308075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7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</p:grpSp>
          </p:grpSp>
        </p:grpSp>
        <p:grpSp>
          <p:nvGrpSpPr>
            <p:cNvPr id="30" name="Группа 29"/>
            <p:cNvGrpSpPr/>
            <p:nvPr/>
          </p:nvGrpSpPr>
          <p:grpSpPr>
            <a:xfrm>
              <a:off x="1048040" y="548203"/>
              <a:ext cx="4527101" cy="33206"/>
              <a:chOff x="5361108" y="546724"/>
              <a:chExt cx="4527101" cy="33206"/>
            </a:xfrm>
          </p:grpSpPr>
          <p:grpSp>
            <p:nvGrpSpPr>
              <p:cNvPr id="46" name="Группа 47"/>
              <p:cNvGrpSpPr/>
              <p:nvPr/>
            </p:nvGrpSpPr>
            <p:grpSpPr>
              <a:xfrm rot="10800000">
                <a:off x="7610913" y="546724"/>
                <a:ext cx="2277296" cy="33206"/>
                <a:chOff x="7610913" y="546724"/>
                <a:chExt cx="2277296" cy="33206"/>
              </a:xfrm>
            </p:grpSpPr>
            <p:grpSp>
              <p:nvGrpSpPr>
                <p:cNvPr id="54" name="Группа 43"/>
                <p:cNvGrpSpPr/>
                <p:nvPr/>
              </p:nvGrpSpPr>
              <p:grpSpPr>
                <a:xfrm>
                  <a:off x="8744388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58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308075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7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  <p:sp>
                <p:nvSpPr>
                  <p:cNvPr id="59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308075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7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</p:grpSp>
            <p:grpSp>
              <p:nvGrpSpPr>
                <p:cNvPr id="55" name="Группа 44"/>
                <p:cNvGrpSpPr/>
                <p:nvPr/>
              </p:nvGrpSpPr>
              <p:grpSpPr>
                <a:xfrm>
                  <a:off x="7610913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56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308075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7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  <p:sp>
                <p:nvSpPr>
                  <p:cNvPr id="57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308075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7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</p:grpSp>
          </p:grpSp>
          <p:grpSp>
            <p:nvGrpSpPr>
              <p:cNvPr id="47" name="Группа 48"/>
              <p:cNvGrpSpPr/>
              <p:nvPr/>
            </p:nvGrpSpPr>
            <p:grpSpPr>
              <a:xfrm>
                <a:off x="5361108" y="546724"/>
                <a:ext cx="2277296" cy="33206"/>
                <a:chOff x="7610913" y="546724"/>
                <a:chExt cx="2277296" cy="33206"/>
              </a:xfrm>
            </p:grpSpPr>
            <p:grpSp>
              <p:nvGrpSpPr>
                <p:cNvPr id="48" name="Группа 43"/>
                <p:cNvGrpSpPr/>
                <p:nvPr/>
              </p:nvGrpSpPr>
              <p:grpSpPr>
                <a:xfrm>
                  <a:off x="8744388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52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308075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7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  <p:sp>
                <p:nvSpPr>
                  <p:cNvPr id="53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308075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7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</p:grpSp>
            <p:grpSp>
              <p:nvGrpSpPr>
                <p:cNvPr id="49" name="Группа 44"/>
                <p:cNvGrpSpPr/>
                <p:nvPr/>
              </p:nvGrpSpPr>
              <p:grpSpPr>
                <a:xfrm>
                  <a:off x="7610913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50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308075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7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  <p:sp>
                <p:nvSpPr>
                  <p:cNvPr id="51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308075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7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</p:grpSp>
          </p:grpSp>
        </p:grpSp>
        <p:grpSp>
          <p:nvGrpSpPr>
            <p:cNvPr id="31" name="Группа 30"/>
            <p:cNvGrpSpPr/>
            <p:nvPr/>
          </p:nvGrpSpPr>
          <p:grpSpPr>
            <a:xfrm>
              <a:off x="0" y="548203"/>
              <a:ext cx="4527101" cy="33206"/>
              <a:chOff x="5361108" y="546724"/>
              <a:chExt cx="4527101" cy="33206"/>
            </a:xfrm>
          </p:grpSpPr>
          <p:grpSp>
            <p:nvGrpSpPr>
              <p:cNvPr id="32" name="Группа 47"/>
              <p:cNvGrpSpPr/>
              <p:nvPr/>
            </p:nvGrpSpPr>
            <p:grpSpPr>
              <a:xfrm rot="10800000">
                <a:off x="7610913" y="546724"/>
                <a:ext cx="2277296" cy="33206"/>
                <a:chOff x="7610913" y="546724"/>
                <a:chExt cx="2277296" cy="33206"/>
              </a:xfrm>
            </p:grpSpPr>
            <p:grpSp>
              <p:nvGrpSpPr>
                <p:cNvPr id="40" name="Группа 43"/>
                <p:cNvGrpSpPr/>
                <p:nvPr/>
              </p:nvGrpSpPr>
              <p:grpSpPr>
                <a:xfrm>
                  <a:off x="8744388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44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308075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7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  <p:sp>
                <p:nvSpPr>
                  <p:cNvPr id="45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308075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7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</p:grpSp>
            <p:grpSp>
              <p:nvGrpSpPr>
                <p:cNvPr id="41" name="Группа 44"/>
                <p:cNvGrpSpPr/>
                <p:nvPr/>
              </p:nvGrpSpPr>
              <p:grpSpPr>
                <a:xfrm>
                  <a:off x="7610913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42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308075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7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  <p:sp>
                <p:nvSpPr>
                  <p:cNvPr id="43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308075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7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</p:grpSp>
          </p:grpSp>
          <p:grpSp>
            <p:nvGrpSpPr>
              <p:cNvPr id="33" name="Группа 48"/>
              <p:cNvGrpSpPr/>
              <p:nvPr/>
            </p:nvGrpSpPr>
            <p:grpSpPr>
              <a:xfrm>
                <a:off x="5361108" y="546724"/>
                <a:ext cx="2277296" cy="33206"/>
                <a:chOff x="7610913" y="546724"/>
                <a:chExt cx="2277296" cy="33206"/>
              </a:xfrm>
            </p:grpSpPr>
            <p:grpSp>
              <p:nvGrpSpPr>
                <p:cNvPr id="34" name="Группа 43"/>
                <p:cNvGrpSpPr/>
                <p:nvPr/>
              </p:nvGrpSpPr>
              <p:grpSpPr>
                <a:xfrm>
                  <a:off x="8744388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38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308075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7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  <p:sp>
                <p:nvSpPr>
                  <p:cNvPr id="39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308075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7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</p:grpSp>
            <p:grpSp>
              <p:nvGrpSpPr>
                <p:cNvPr id="35" name="Группа 44"/>
                <p:cNvGrpSpPr/>
                <p:nvPr/>
              </p:nvGrpSpPr>
              <p:grpSpPr>
                <a:xfrm>
                  <a:off x="7610913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36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308075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7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  <p:sp>
                <p:nvSpPr>
                  <p:cNvPr id="37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308075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7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</p:grpSp>
          </p:grpSp>
        </p:grpSp>
      </p:grpSp>
    </p:spTree>
    <p:extLst>
      <p:ext uri="{BB962C8B-B14F-4D97-AF65-F5344CB8AC3E}">
        <p14:creationId xmlns="" xmlns:p14="http://schemas.microsoft.com/office/powerpoint/2010/main" val="31815184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804737" y="96254"/>
            <a:ext cx="6710613" cy="80611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005841"/>
            <a:ext cx="7886700" cy="526093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="" xmlns:p14="http://schemas.microsoft.com/office/powerpoint/2010/main" val="41757423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9516365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 userDrawn="1"/>
        </p:nvSpPr>
        <p:spPr>
          <a:xfrm>
            <a:off x="0" y="1005840"/>
            <a:ext cx="9144000" cy="1645920"/>
          </a:xfrm>
          <a:prstGeom prst="rect">
            <a:avLst/>
          </a:prstGeom>
          <a:solidFill>
            <a:srgbClr val="EDF1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0807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7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269" y="96046"/>
            <a:ext cx="6752081" cy="817646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005841"/>
            <a:ext cx="3886200" cy="517112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005841"/>
            <a:ext cx="3886200" cy="517112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="" xmlns:p14="http://schemas.microsoft.com/office/powerpoint/2010/main" val="7292922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ов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 userDrawn="1"/>
        </p:nvSpPr>
        <p:spPr>
          <a:xfrm>
            <a:off x="0" y="1005840"/>
            <a:ext cx="9144000" cy="1645920"/>
          </a:xfrm>
          <a:prstGeom prst="rect">
            <a:avLst/>
          </a:prstGeom>
          <a:solidFill>
            <a:srgbClr val="EDF1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0807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7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269" y="96046"/>
            <a:ext cx="6752081" cy="817646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628650" y="1005841"/>
            <a:ext cx="7886700" cy="526093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="" xmlns:p14="http://schemas.microsoft.com/office/powerpoint/2010/main" val="26702315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Нов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 userDrawn="1"/>
        </p:nvSpPr>
        <p:spPr>
          <a:xfrm>
            <a:off x="0" y="1005840"/>
            <a:ext cx="9144000" cy="1645920"/>
          </a:xfrm>
          <a:prstGeom prst="rect">
            <a:avLst/>
          </a:prstGeom>
          <a:solidFill>
            <a:srgbClr val="EDF1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0807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7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269" y="96046"/>
            <a:ext cx="6752081" cy="817646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="" xmlns:p14="http://schemas.microsoft.com/office/powerpoint/2010/main" val="40424185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 flipH="1">
            <a:off x="1979712" y="96045"/>
            <a:ext cx="7164288" cy="817646"/>
          </a:xfrm>
          <a:prstGeom prst="rect">
            <a:avLst/>
          </a:prstGeom>
          <a:gradFill>
            <a:gsLst>
              <a:gs pos="0">
                <a:schemeClr val="bg1"/>
              </a:gs>
              <a:gs pos="39999">
                <a:srgbClr val="E4F0F4"/>
              </a:gs>
              <a:gs pos="70000">
                <a:srgbClr val="C0E1F6"/>
              </a:gs>
              <a:gs pos="100000">
                <a:srgbClr val="AAF4F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marL="0" marR="0" lvl="0" indent="0" algn="ctr" defTabSz="30807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7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0225" y="96047"/>
            <a:ext cx="6716316" cy="81764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405448"/>
            <a:ext cx="3868340" cy="378914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9" name="Текст 2"/>
          <p:cNvSpPr>
            <a:spLocks noGrp="1"/>
          </p:cNvSpPr>
          <p:nvPr>
            <p:ph type="body" idx="1"/>
          </p:nvPr>
        </p:nvSpPr>
        <p:spPr>
          <a:xfrm>
            <a:off x="629842" y="1293985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32929065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 flipH="1">
            <a:off x="1979712" y="96045"/>
            <a:ext cx="7164288" cy="817646"/>
          </a:xfrm>
          <a:prstGeom prst="rect">
            <a:avLst/>
          </a:prstGeom>
          <a:gradFill>
            <a:gsLst>
              <a:gs pos="0">
                <a:schemeClr val="bg1"/>
              </a:gs>
              <a:gs pos="39999">
                <a:srgbClr val="E4F0F4"/>
              </a:gs>
              <a:gs pos="70000">
                <a:srgbClr val="C0E1F6"/>
              </a:gs>
              <a:gs pos="100000">
                <a:srgbClr val="AAF4F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marL="0" marR="0" lvl="0" indent="0" algn="ctr" defTabSz="30807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7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0225" y="96047"/>
            <a:ext cx="6716316" cy="81764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405448"/>
            <a:ext cx="3887391" cy="378914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293985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2654058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804737" y="96254"/>
            <a:ext cx="6710613" cy="80611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005841"/>
            <a:ext cx="7886700" cy="526093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="" xmlns:p14="http://schemas.microsoft.com/office/powerpoint/2010/main" val="7975973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="" xmlns:p14="http://schemas.microsoft.com/office/powerpoint/2010/main" val="39696931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 flipH="1">
            <a:off x="1979712" y="96045"/>
            <a:ext cx="7164288" cy="817646"/>
          </a:xfrm>
          <a:prstGeom prst="rect">
            <a:avLst/>
          </a:prstGeom>
          <a:gradFill>
            <a:gsLst>
              <a:gs pos="0">
                <a:schemeClr val="bg1"/>
              </a:gs>
              <a:gs pos="39999">
                <a:srgbClr val="E4F0F4"/>
              </a:gs>
              <a:gs pos="70000">
                <a:srgbClr val="C0E1F6"/>
              </a:gs>
              <a:gs pos="100000">
                <a:srgbClr val="AAF4F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marL="0" marR="0" lvl="0" indent="0" algn="ctr" defTabSz="30807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7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  <p:pic>
        <p:nvPicPr>
          <p:cNvPr id="3" name="Рисунок 2" descr="line.jpg"/>
          <p:cNvPicPr>
            <a:picLocks noChangeAspect="1"/>
          </p:cNvPicPr>
          <p:nvPr userDrawn="1"/>
        </p:nvPicPr>
        <p:blipFill rotWithShape="1">
          <a:blip r:embed="rId2" cstate="print"/>
          <a:srcRect l="176" t="10082" b="-3"/>
          <a:stretch/>
        </p:blipFill>
        <p:spPr>
          <a:xfrm rot="10800000">
            <a:off x="-2" y="6790649"/>
            <a:ext cx="9144001" cy="673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831949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453"/>
          <p:cNvSpPr/>
          <p:nvPr userDrawn="1"/>
        </p:nvSpPr>
        <p:spPr>
          <a:xfrm>
            <a:off x="3" y="2"/>
            <a:ext cx="9137213" cy="980537"/>
          </a:xfrm>
          <a:prstGeom prst="rect">
            <a:avLst/>
          </a:prstGeom>
          <a:solidFill>
            <a:srgbClr val="1682C6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32282" tIns="32282" rIns="32282" bIns="32282" anchor="ctr"/>
          <a:lstStyle/>
          <a:p>
            <a:pPr marL="0" marR="0" lvl="0" indent="0" algn="ctr" defTabSz="642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kumimoji="0" sz="112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Calibri"/>
            </a:endParaRPr>
          </a:p>
        </p:txBody>
      </p:sp>
      <p:sp>
        <p:nvSpPr>
          <p:cNvPr id="4" name="Shape 455"/>
          <p:cNvSpPr txBox="1">
            <a:spLocks/>
          </p:cNvSpPr>
          <p:nvPr userDrawn="1"/>
        </p:nvSpPr>
        <p:spPr bwMode="auto">
          <a:xfrm>
            <a:off x="168329" y="33120"/>
            <a:ext cx="8807344" cy="914303"/>
          </a:xfrm>
          <a:prstGeom prst="rect">
            <a:avLst/>
          </a:prstGeom>
          <a:noFill/>
          <a:ln>
            <a:noFill/>
          </a:ln>
          <a:extLst/>
        </p:spPr>
        <p:txBody>
          <a:bodyPr lIns="64566" tIns="32284" rIns="64566" bIns="32284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700">
                <a:solidFill>
                  <a:schemeClr val="tx1"/>
                </a:solidFill>
                <a:latin typeface="Calibri" pitchFamily="34" charset="0"/>
              </a:defRPr>
            </a:lvl1pPr>
            <a:lvl2pPr marL="842963" indent="-323850" eaLnBrk="0" hangingPunct="0">
              <a:spcBef>
                <a:spcPct val="20000"/>
              </a:spcBef>
              <a:buFont typeface="Arial" pitchFamily="34" charset="0"/>
              <a:buChar char="–"/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marL="1296988" indent="-258763" eaLnBrk="0" hangingPunct="0">
              <a:spcBef>
                <a:spcPct val="20000"/>
              </a:spcBef>
              <a:buFont typeface="Arial" pitchFamily="34" charset="0"/>
              <a:buChar char="•"/>
              <a:defRPr sz="2700">
                <a:solidFill>
                  <a:schemeClr val="tx1"/>
                </a:solidFill>
                <a:latin typeface="Calibri" pitchFamily="34" charset="0"/>
              </a:defRPr>
            </a:lvl3pPr>
            <a:lvl4pPr marL="1816100" indent="-258763" eaLnBrk="0" hangingPunct="0">
              <a:spcBef>
                <a:spcPct val="20000"/>
              </a:spcBef>
              <a:buFont typeface="Arial" pitchFamily="34" charset="0"/>
              <a:buChar char="–"/>
              <a:defRPr sz="2300">
                <a:solidFill>
                  <a:schemeClr val="tx1"/>
                </a:solidFill>
                <a:latin typeface="Calibri" pitchFamily="34" charset="0"/>
              </a:defRPr>
            </a:lvl4pPr>
            <a:lvl5pPr marL="2336800" indent="-258763" eaLnBrk="0" hangingPunct="0">
              <a:spcBef>
                <a:spcPct val="20000"/>
              </a:spcBef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5pPr>
            <a:lvl6pPr marL="2794000" indent="-2587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6pPr>
            <a:lvl7pPr marL="3251200" indent="-2587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7pPr>
            <a:lvl8pPr marL="3708400" indent="-2587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8pPr>
            <a:lvl9pPr marL="4165600" indent="-2587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56598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pitchFamily="34" charset="0"/>
              <a:ea typeface="Helvetica Neue Black Condensed"/>
              <a:cs typeface="Helvetica Neue Black Condensed"/>
              <a:sym typeface="Helvetica Neue Black Condensed"/>
            </a:endParaRPr>
          </a:p>
        </p:txBody>
      </p:sp>
      <p:pic>
        <p:nvPicPr>
          <p:cNvPr id="5" name="image1.png"/>
          <p:cNvPicPr>
            <a:picLocks noChangeAspect="1"/>
          </p:cNvPicPr>
          <p:nvPr userDrawn="1"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" y="6302668"/>
            <a:ext cx="9143999" cy="45717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="" xmlns:p14="http://schemas.microsoft.com/office/powerpoint/2010/main" val="36594422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 userDrawn="1"/>
        </p:nvSpPr>
        <p:spPr>
          <a:xfrm>
            <a:off x="0" y="3501906"/>
            <a:ext cx="9144000" cy="2701187"/>
          </a:xfrm>
          <a:prstGeom prst="rect">
            <a:avLst/>
          </a:prstGeom>
          <a:solidFill>
            <a:srgbClr val="EDF1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0807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7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269" y="96046"/>
            <a:ext cx="6752081" cy="817646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="" xmlns:p14="http://schemas.microsoft.com/office/powerpoint/2010/main" val="33858240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 userDrawn="1"/>
        </p:nvSpPr>
        <p:spPr>
          <a:xfrm>
            <a:off x="0" y="2078408"/>
            <a:ext cx="9144000" cy="2701187"/>
          </a:xfrm>
          <a:prstGeom prst="rect">
            <a:avLst/>
          </a:prstGeom>
          <a:solidFill>
            <a:srgbClr val="EDF9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0807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7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269" y="96046"/>
            <a:ext cx="6752081" cy="817646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="" xmlns:p14="http://schemas.microsoft.com/office/powerpoint/2010/main" val="22944514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2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1005840"/>
            <a:ext cx="9144000" cy="823910"/>
          </a:xfrm>
          <a:prstGeom prst="rect">
            <a:avLst/>
          </a:prstGeom>
          <a:solidFill>
            <a:srgbClr val="EDF1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0807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7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 flipH="1">
            <a:off x="1979712" y="96045"/>
            <a:ext cx="7164288" cy="817646"/>
          </a:xfrm>
          <a:prstGeom prst="rect">
            <a:avLst/>
          </a:prstGeom>
          <a:gradFill>
            <a:gsLst>
              <a:gs pos="0">
                <a:schemeClr val="bg1"/>
              </a:gs>
              <a:gs pos="39999">
                <a:srgbClr val="E4F0F4"/>
              </a:gs>
              <a:gs pos="70000">
                <a:srgbClr val="C0E1F6"/>
              </a:gs>
              <a:gs pos="100000">
                <a:srgbClr val="AAF4F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marL="0" marR="0" lvl="0" indent="0" algn="ctr" defTabSz="30807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7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0225" y="96047"/>
            <a:ext cx="6716316" cy="81764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005840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1829752"/>
            <a:ext cx="3868340" cy="444722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005840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1829752"/>
            <a:ext cx="3887391" cy="444722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="" xmlns:p14="http://schemas.microsoft.com/office/powerpoint/2010/main" val="40858449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000356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2" y="0"/>
            <a:ext cx="9144002" cy="6858000"/>
          </a:xfrm>
          <a:prstGeom prst="rect">
            <a:avLst/>
          </a:prstGeom>
        </p:spPr>
      </p:pic>
      <p:pic>
        <p:nvPicPr>
          <p:cNvPr id="12" name="Рисунок 11" descr="line.jpg"/>
          <p:cNvPicPr>
            <a:picLocks noChangeAspect="1"/>
          </p:cNvPicPr>
          <p:nvPr userDrawn="1"/>
        </p:nvPicPr>
        <p:blipFill rotWithShape="1">
          <a:blip r:embed="rId3" cstate="print"/>
          <a:srcRect l="176" t="10082" b="-3"/>
          <a:stretch/>
        </p:blipFill>
        <p:spPr>
          <a:xfrm rot="10800000">
            <a:off x="-2" y="6790649"/>
            <a:ext cx="9144001" cy="67350"/>
          </a:xfrm>
          <a:prstGeom prst="rect">
            <a:avLst/>
          </a:prstGeom>
        </p:spPr>
      </p:pic>
      <p:sp>
        <p:nvSpPr>
          <p:cNvPr id="13" name="AutoShape 4"/>
          <p:cNvSpPr>
            <a:spLocks noChangeAspect="1" noChangeArrowheads="1" noTextEdit="1"/>
          </p:cNvSpPr>
          <p:nvPr userDrawn="1"/>
        </p:nvSpPr>
        <p:spPr bwMode="auto">
          <a:xfrm>
            <a:off x="7574683" y="300997"/>
            <a:ext cx="1125698" cy="518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30807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7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  <p:sp>
        <p:nvSpPr>
          <p:cNvPr id="14" name="Freeform 6"/>
          <p:cNvSpPr>
            <a:spLocks/>
          </p:cNvSpPr>
          <p:nvPr userDrawn="1"/>
        </p:nvSpPr>
        <p:spPr bwMode="auto">
          <a:xfrm>
            <a:off x="7578419" y="546724"/>
            <a:ext cx="432098" cy="33206"/>
          </a:xfrm>
          <a:custGeom>
            <a:avLst/>
            <a:gdLst/>
            <a:ahLst/>
            <a:cxnLst>
              <a:cxn ang="0">
                <a:pos x="1505" y="0"/>
              </a:cxn>
              <a:cxn ang="0">
                <a:pos x="0" y="0"/>
              </a:cxn>
              <a:cxn ang="0">
                <a:pos x="0" y="84"/>
              </a:cxn>
              <a:cxn ang="0">
                <a:pos x="1509" y="84"/>
              </a:cxn>
              <a:cxn ang="0">
                <a:pos x="1505" y="0"/>
              </a:cxn>
            </a:cxnLst>
            <a:rect l="0" t="0" r="r" b="b"/>
            <a:pathLst>
              <a:path w="1509" h="84">
                <a:moveTo>
                  <a:pt x="1505" y="0"/>
                </a:moveTo>
                <a:lnTo>
                  <a:pt x="0" y="0"/>
                </a:lnTo>
                <a:lnTo>
                  <a:pt x="0" y="84"/>
                </a:lnTo>
                <a:lnTo>
                  <a:pt x="1509" y="84"/>
                </a:lnTo>
                <a:lnTo>
                  <a:pt x="1505" y="0"/>
                </a:ln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30807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7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  <p:sp>
        <p:nvSpPr>
          <p:cNvPr id="15" name="Freeform 7"/>
          <p:cNvSpPr>
            <a:spLocks/>
          </p:cNvSpPr>
          <p:nvPr userDrawn="1"/>
        </p:nvSpPr>
        <p:spPr bwMode="auto">
          <a:xfrm>
            <a:off x="8272018" y="546724"/>
            <a:ext cx="432098" cy="33206"/>
          </a:xfrm>
          <a:custGeom>
            <a:avLst/>
            <a:gdLst/>
            <a:ahLst/>
            <a:cxnLst>
              <a:cxn ang="0">
                <a:pos x="1510" y="0"/>
              </a:cxn>
              <a:cxn ang="0">
                <a:pos x="9" y="0"/>
              </a:cxn>
              <a:cxn ang="0">
                <a:pos x="0" y="84"/>
              </a:cxn>
              <a:cxn ang="0">
                <a:pos x="1510" y="84"/>
              </a:cxn>
              <a:cxn ang="0">
                <a:pos x="1510" y="0"/>
              </a:cxn>
            </a:cxnLst>
            <a:rect l="0" t="0" r="r" b="b"/>
            <a:pathLst>
              <a:path w="1510" h="84">
                <a:moveTo>
                  <a:pt x="1510" y="0"/>
                </a:moveTo>
                <a:lnTo>
                  <a:pt x="9" y="0"/>
                </a:lnTo>
                <a:lnTo>
                  <a:pt x="0" y="84"/>
                </a:lnTo>
                <a:lnTo>
                  <a:pt x="1510" y="84"/>
                </a:lnTo>
                <a:lnTo>
                  <a:pt x="1510" y="0"/>
                </a:ln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30807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7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  <p:sp>
        <p:nvSpPr>
          <p:cNvPr id="16" name="Freeform 8"/>
          <p:cNvSpPr>
            <a:spLocks/>
          </p:cNvSpPr>
          <p:nvPr userDrawn="1"/>
        </p:nvSpPr>
        <p:spPr bwMode="auto">
          <a:xfrm>
            <a:off x="7574683" y="666268"/>
            <a:ext cx="98375" cy="122864"/>
          </a:xfrm>
          <a:custGeom>
            <a:avLst/>
            <a:gdLst/>
            <a:ahLst/>
            <a:cxnLst>
              <a:cxn ang="0">
                <a:pos x="0" y="17"/>
              </a:cxn>
              <a:cxn ang="0">
                <a:pos x="42" y="26"/>
              </a:cxn>
              <a:cxn ang="0">
                <a:pos x="42" y="283"/>
              </a:cxn>
              <a:cxn ang="0">
                <a:pos x="0" y="292"/>
              </a:cxn>
              <a:cxn ang="0">
                <a:pos x="0" y="309"/>
              </a:cxn>
              <a:cxn ang="0">
                <a:pos x="148" y="309"/>
              </a:cxn>
              <a:cxn ang="0">
                <a:pos x="148" y="292"/>
              </a:cxn>
              <a:cxn ang="0">
                <a:pos x="106" y="283"/>
              </a:cxn>
              <a:cxn ang="0">
                <a:pos x="106" y="30"/>
              </a:cxn>
              <a:cxn ang="0">
                <a:pos x="232" y="30"/>
              </a:cxn>
              <a:cxn ang="0">
                <a:pos x="232" y="283"/>
              </a:cxn>
              <a:cxn ang="0">
                <a:pos x="190" y="292"/>
              </a:cxn>
              <a:cxn ang="0">
                <a:pos x="190" y="309"/>
              </a:cxn>
              <a:cxn ang="0">
                <a:pos x="342" y="309"/>
              </a:cxn>
              <a:cxn ang="0">
                <a:pos x="342" y="292"/>
              </a:cxn>
              <a:cxn ang="0">
                <a:pos x="300" y="283"/>
              </a:cxn>
              <a:cxn ang="0">
                <a:pos x="300" y="26"/>
              </a:cxn>
              <a:cxn ang="0">
                <a:pos x="342" y="17"/>
              </a:cxn>
              <a:cxn ang="0">
                <a:pos x="342" y="0"/>
              </a:cxn>
              <a:cxn ang="0">
                <a:pos x="0" y="0"/>
              </a:cxn>
              <a:cxn ang="0">
                <a:pos x="0" y="17"/>
              </a:cxn>
            </a:cxnLst>
            <a:rect l="0" t="0" r="r" b="b"/>
            <a:pathLst>
              <a:path w="342" h="309">
                <a:moveTo>
                  <a:pt x="0" y="17"/>
                </a:moveTo>
                <a:lnTo>
                  <a:pt x="42" y="26"/>
                </a:lnTo>
                <a:lnTo>
                  <a:pt x="42" y="283"/>
                </a:lnTo>
                <a:lnTo>
                  <a:pt x="0" y="292"/>
                </a:lnTo>
                <a:lnTo>
                  <a:pt x="0" y="309"/>
                </a:lnTo>
                <a:lnTo>
                  <a:pt x="148" y="309"/>
                </a:lnTo>
                <a:lnTo>
                  <a:pt x="148" y="292"/>
                </a:lnTo>
                <a:lnTo>
                  <a:pt x="106" y="283"/>
                </a:lnTo>
                <a:lnTo>
                  <a:pt x="106" y="30"/>
                </a:lnTo>
                <a:lnTo>
                  <a:pt x="232" y="30"/>
                </a:lnTo>
                <a:lnTo>
                  <a:pt x="232" y="283"/>
                </a:lnTo>
                <a:lnTo>
                  <a:pt x="190" y="292"/>
                </a:lnTo>
                <a:lnTo>
                  <a:pt x="190" y="309"/>
                </a:lnTo>
                <a:lnTo>
                  <a:pt x="342" y="309"/>
                </a:lnTo>
                <a:lnTo>
                  <a:pt x="342" y="292"/>
                </a:lnTo>
                <a:lnTo>
                  <a:pt x="300" y="283"/>
                </a:lnTo>
                <a:lnTo>
                  <a:pt x="300" y="26"/>
                </a:lnTo>
                <a:lnTo>
                  <a:pt x="342" y="17"/>
                </a:lnTo>
                <a:lnTo>
                  <a:pt x="342" y="0"/>
                </a:lnTo>
                <a:lnTo>
                  <a:pt x="0" y="0"/>
                </a:lnTo>
                <a:lnTo>
                  <a:pt x="0" y="17"/>
                </a:ln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30807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7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  <p:sp>
        <p:nvSpPr>
          <p:cNvPr id="17" name="Freeform 9"/>
          <p:cNvSpPr>
            <a:spLocks noEditPoints="1"/>
          </p:cNvSpPr>
          <p:nvPr userDrawn="1"/>
        </p:nvSpPr>
        <p:spPr bwMode="auto">
          <a:xfrm>
            <a:off x="7690490" y="666268"/>
            <a:ext cx="67244" cy="122864"/>
          </a:xfrm>
          <a:custGeom>
            <a:avLst/>
            <a:gdLst/>
            <a:ahLst/>
            <a:cxnLst>
              <a:cxn ang="0">
                <a:pos x="148" y="0"/>
              </a:cxn>
              <a:cxn ang="0">
                <a:pos x="139" y="0"/>
              </a:cxn>
              <a:cxn ang="0">
                <a:pos x="0" y="0"/>
              </a:cxn>
              <a:cxn ang="0">
                <a:pos x="0" y="17"/>
              </a:cxn>
              <a:cxn ang="0">
                <a:pos x="38" y="26"/>
              </a:cxn>
              <a:cxn ang="0">
                <a:pos x="38" y="283"/>
              </a:cxn>
              <a:cxn ang="0">
                <a:pos x="0" y="292"/>
              </a:cxn>
              <a:cxn ang="0">
                <a:pos x="0" y="309"/>
              </a:cxn>
              <a:cxn ang="0">
                <a:pos x="139" y="309"/>
              </a:cxn>
              <a:cxn ang="0">
                <a:pos x="156" y="309"/>
              </a:cxn>
              <a:cxn ang="0">
                <a:pos x="156" y="292"/>
              </a:cxn>
              <a:cxn ang="0">
                <a:pos x="139" y="288"/>
              </a:cxn>
              <a:cxn ang="0">
                <a:pos x="101" y="283"/>
              </a:cxn>
              <a:cxn ang="0">
                <a:pos x="101" y="178"/>
              </a:cxn>
              <a:cxn ang="0">
                <a:pos x="127" y="178"/>
              </a:cxn>
              <a:cxn ang="0">
                <a:pos x="139" y="178"/>
              </a:cxn>
              <a:cxn ang="0">
                <a:pos x="236" y="81"/>
              </a:cxn>
              <a:cxn ang="0">
                <a:pos x="148" y="0"/>
              </a:cxn>
              <a:cxn ang="0">
                <a:pos x="139" y="161"/>
              </a:cxn>
              <a:cxn ang="0">
                <a:pos x="139" y="161"/>
              </a:cxn>
              <a:cxn ang="0">
                <a:pos x="118" y="161"/>
              </a:cxn>
              <a:cxn ang="0">
                <a:pos x="101" y="161"/>
              </a:cxn>
              <a:cxn ang="0">
                <a:pos x="101" y="21"/>
              </a:cxn>
              <a:cxn ang="0">
                <a:pos x="118" y="21"/>
              </a:cxn>
              <a:cxn ang="0">
                <a:pos x="139" y="26"/>
              </a:cxn>
              <a:cxn ang="0">
                <a:pos x="173" y="93"/>
              </a:cxn>
              <a:cxn ang="0">
                <a:pos x="139" y="161"/>
              </a:cxn>
            </a:cxnLst>
            <a:rect l="0" t="0" r="r" b="b"/>
            <a:pathLst>
              <a:path w="236" h="309">
                <a:moveTo>
                  <a:pt x="148" y="0"/>
                </a:moveTo>
                <a:lnTo>
                  <a:pt x="139" y="0"/>
                </a:lnTo>
                <a:lnTo>
                  <a:pt x="0" y="0"/>
                </a:lnTo>
                <a:lnTo>
                  <a:pt x="0" y="17"/>
                </a:lnTo>
                <a:lnTo>
                  <a:pt x="38" y="26"/>
                </a:lnTo>
                <a:lnTo>
                  <a:pt x="38" y="283"/>
                </a:lnTo>
                <a:lnTo>
                  <a:pt x="0" y="292"/>
                </a:lnTo>
                <a:lnTo>
                  <a:pt x="0" y="309"/>
                </a:lnTo>
                <a:lnTo>
                  <a:pt x="139" y="309"/>
                </a:lnTo>
                <a:lnTo>
                  <a:pt x="156" y="309"/>
                </a:lnTo>
                <a:lnTo>
                  <a:pt x="156" y="292"/>
                </a:lnTo>
                <a:lnTo>
                  <a:pt x="139" y="288"/>
                </a:lnTo>
                <a:lnTo>
                  <a:pt x="101" y="283"/>
                </a:lnTo>
                <a:lnTo>
                  <a:pt x="101" y="178"/>
                </a:lnTo>
                <a:lnTo>
                  <a:pt x="127" y="178"/>
                </a:lnTo>
                <a:lnTo>
                  <a:pt x="139" y="178"/>
                </a:lnTo>
                <a:cubicBezTo>
                  <a:pt x="203" y="174"/>
                  <a:pt x="236" y="144"/>
                  <a:pt x="236" y="81"/>
                </a:cubicBezTo>
                <a:cubicBezTo>
                  <a:pt x="236" y="26"/>
                  <a:pt x="198" y="0"/>
                  <a:pt x="148" y="0"/>
                </a:cubicBezTo>
                <a:close/>
                <a:moveTo>
                  <a:pt x="139" y="161"/>
                </a:moveTo>
                <a:lnTo>
                  <a:pt x="139" y="161"/>
                </a:lnTo>
                <a:lnTo>
                  <a:pt x="118" y="161"/>
                </a:lnTo>
                <a:lnTo>
                  <a:pt x="101" y="161"/>
                </a:lnTo>
                <a:lnTo>
                  <a:pt x="101" y="21"/>
                </a:lnTo>
                <a:lnTo>
                  <a:pt x="118" y="21"/>
                </a:lnTo>
                <a:cubicBezTo>
                  <a:pt x="122" y="21"/>
                  <a:pt x="131" y="21"/>
                  <a:pt x="139" y="26"/>
                </a:cubicBezTo>
                <a:cubicBezTo>
                  <a:pt x="156" y="30"/>
                  <a:pt x="173" y="51"/>
                  <a:pt x="173" y="93"/>
                </a:cubicBezTo>
                <a:cubicBezTo>
                  <a:pt x="173" y="123"/>
                  <a:pt x="165" y="152"/>
                  <a:pt x="139" y="161"/>
                </a:cubicBez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30807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7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  <p:sp>
        <p:nvSpPr>
          <p:cNvPr id="18" name="Freeform 10"/>
          <p:cNvSpPr>
            <a:spLocks noEditPoints="1"/>
          </p:cNvSpPr>
          <p:nvPr userDrawn="1"/>
        </p:nvSpPr>
        <p:spPr bwMode="auto">
          <a:xfrm>
            <a:off x="7776412" y="664607"/>
            <a:ext cx="90903" cy="126184"/>
          </a:xfrm>
          <a:custGeom>
            <a:avLst/>
            <a:gdLst/>
            <a:ahLst/>
            <a:cxnLst>
              <a:cxn ang="0">
                <a:pos x="160" y="0"/>
              </a:cxn>
              <a:cxn ang="0">
                <a:pos x="156" y="0"/>
              </a:cxn>
              <a:cxn ang="0">
                <a:pos x="0" y="156"/>
              </a:cxn>
              <a:cxn ang="0">
                <a:pos x="156" y="317"/>
              </a:cxn>
              <a:cxn ang="0">
                <a:pos x="160" y="317"/>
              </a:cxn>
              <a:cxn ang="0">
                <a:pos x="317" y="156"/>
              </a:cxn>
              <a:cxn ang="0">
                <a:pos x="160" y="0"/>
              </a:cxn>
              <a:cxn ang="0">
                <a:pos x="160" y="300"/>
              </a:cxn>
              <a:cxn ang="0">
                <a:pos x="160" y="300"/>
              </a:cxn>
              <a:cxn ang="0">
                <a:pos x="156" y="300"/>
              </a:cxn>
              <a:cxn ang="0">
                <a:pos x="72" y="148"/>
              </a:cxn>
              <a:cxn ang="0">
                <a:pos x="156" y="17"/>
              </a:cxn>
              <a:cxn ang="0">
                <a:pos x="245" y="169"/>
              </a:cxn>
              <a:cxn ang="0">
                <a:pos x="160" y="300"/>
              </a:cxn>
            </a:cxnLst>
            <a:rect l="0" t="0" r="r" b="b"/>
            <a:pathLst>
              <a:path w="317" h="317">
                <a:moveTo>
                  <a:pt x="160" y="0"/>
                </a:moveTo>
                <a:lnTo>
                  <a:pt x="156" y="0"/>
                </a:lnTo>
                <a:cubicBezTo>
                  <a:pt x="55" y="0"/>
                  <a:pt x="0" y="55"/>
                  <a:pt x="0" y="156"/>
                </a:cubicBezTo>
                <a:cubicBezTo>
                  <a:pt x="0" y="262"/>
                  <a:pt x="55" y="317"/>
                  <a:pt x="156" y="317"/>
                </a:cubicBezTo>
                <a:lnTo>
                  <a:pt x="160" y="317"/>
                </a:lnTo>
                <a:cubicBezTo>
                  <a:pt x="258" y="317"/>
                  <a:pt x="317" y="262"/>
                  <a:pt x="317" y="156"/>
                </a:cubicBezTo>
                <a:cubicBezTo>
                  <a:pt x="317" y="55"/>
                  <a:pt x="262" y="0"/>
                  <a:pt x="160" y="0"/>
                </a:cubicBezTo>
                <a:close/>
                <a:moveTo>
                  <a:pt x="160" y="300"/>
                </a:moveTo>
                <a:lnTo>
                  <a:pt x="160" y="300"/>
                </a:lnTo>
                <a:lnTo>
                  <a:pt x="156" y="300"/>
                </a:lnTo>
                <a:cubicBezTo>
                  <a:pt x="110" y="296"/>
                  <a:pt x="72" y="258"/>
                  <a:pt x="72" y="148"/>
                </a:cubicBezTo>
                <a:cubicBezTo>
                  <a:pt x="72" y="55"/>
                  <a:pt x="106" y="21"/>
                  <a:pt x="156" y="17"/>
                </a:cubicBezTo>
                <a:cubicBezTo>
                  <a:pt x="207" y="21"/>
                  <a:pt x="245" y="63"/>
                  <a:pt x="245" y="169"/>
                </a:cubicBezTo>
                <a:cubicBezTo>
                  <a:pt x="245" y="232"/>
                  <a:pt x="220" y="300"/>
                  <a:pt x="160" y="300"/>
                </a:cubicBez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30807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7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  <p:sp>
        <p:nvSpPr>
          <p:cNvPr id="19" name="Freeform 11"/>
          <p:cNvSpPr>
            <a:spLocks/>
          </p:cNvSpPr>
          <p:nvPr userDrawn="1"/>
        </p:nvSpPr>
        <p:spPr bwMode="auto">
          <a:xfrm>
            <a:off x="7888484" y="664607"/>
            <a:ext cx="83431" cy="126184"/>
          </a:xfrm>
          <a:custGeom>
            <a:avLst/>
            <a:gdLst/>
            <a:ahLst/>
            <a:cxnLst>
              <a:cxn ang="0">
                <a:pos x="190" y="296"/>
              </a:cxn>
              <a:cxn ang="0">
                <a:pos x="72" y="156"/>
              </a:cxn>
              <a:cxn ang="0">
                <a:pos x="173" y="21"/>
              </a:cxn>
              <a:cxn ang="0">
                <a:pos x="266" y="101"/>
              </a:cxn>
              <a:cxn ang="0">
                <a:pos x="283" y="101"/>
              </a:cxn>
              <a:cxn ang="0">
                <a:pos x="283" y="17"/>
              </a:cxn>
              <a:cxn ang="0">
                <a:pos x="262" y="17"/>
              </a:cxn>
              <a:cxn ang="0">
                <a:pos x="165" y="0"/>
              </a:cxn>
              <a:cxn ang="0">
                <a:pos x="0" y="152"/>
              </a:cxn>
              <a:cxn ang="0">
                <a:pos x="165" y="317"/>
              </a:cxn>
              <a:cxn ang="0">
                <a:pos x="292" y="287"/>
              </a:cxn>
              <a:cxn ang="0">
                <a:pos x="292" y="241"/>
              </a:cxn>
              <a:cxn ang="0">
                <a:pos x="283" y="241"/>
              </a:cxn>
              <a:cxn ang="0">
                <a:pos x="190" y="296"/>
              </a:cxn>
            </a:cxnLst>
            <a:rect l="0" t="0" r="r" b="b"/>
            <a:pathLst>
              <a:path w="292" h="317">
                <a:moveTo>
                  <a:pt x="190" y="296"/>
                </a:moveTo>
                <a:cubicBezTo>
                  <a:pt x="114" y="296"/>
                  <a:pt x="72" y="224"/>
                  <a:pt x="72" y="156"/>
                </a:cubicBezTo>
                <a:cubicBezTo>
                  <a:pt x="72" y="80"/>
                  <a:pt x="110" y="21"/>
                  <a:pt x="173" y="21"/>
                </a:cubicBezTo>
                <a:cubicBezTo>
                  <a:pt x="224" y="21"/>
                  <a:pt x="258" y="51"/>
                  <a:pt x="266" y="101"/>
                </a:cubicBezTo>
                <a:lnTo>
                  <a:pt x="283" y="101"/>
                </a:lnTo>
                <a:lnTo>
                  <a:pt x="283" y="17"/>
                </a:lnTo>
                <a:lnTo>
                  <a:pt x="262" y="17"/>
                </a:lnTo>
                <a:cubicBezTo>
                  <a:pt x="233" y="8"/>
                  <a:pt x="199" y="0"/>
                  <a:pt x="165" y="0"/>
                </a:cubicBezTo>
                <a:cubicBezTo>
                  <a:pt x="76" y="0"/>
                  <a:pt x="0" y="47"/>
                  <a:pt x="0" y="152"/>
                </a:cubicBezTo>
                <a:cubicBezTo>
                  <a:pt x="0" y="254"/>
                  <a:pt x="68" y="317"/>
                  <a:pt x="165" y="317"/>
                </a:cubicBezTo>
                <a:cubicBezTo>
                  <a:pt x="237" y="317"/>
                  <a:pt x="262" y="300"/>
                  <a:pt x="292" y="287"/>
                </a:cubicBezTo>
                <a:lnTo>
                  <a:pt x="292" y="241"/>
                </a:lnTo>
                <a:lnTo>
                  <a:pt x="283" y="241"/>
                </a:lnTo>
                <a:cubicBezTo>
                  <a:pt x="271" y="279"/>
                  <a:pt x="228" y="296"/>
                  <a:pt x="190" y="296"/>
                </a:cubicBez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30807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7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  <p:sp>
        <p:nvSpPr>
          <p:cNvPr id="20" name="Freeform 12"/>
          <p:cNvSpPr>
            <a:spLocks noEditPoints="1"/>
          </p:cNvSpPr>
          <p:nvPr userDrawn="1"/>
        </p:nvSpPr>
        <p:spPr bwMode="auto">
          <a:xfrm>
            <a:off x="7990594" y="666268"/>
            <a:ext cx="72224" cy="122864"/>
          </a:xfrm>
          <a:custGeom>
            <a:avLst/>
            <a:gdLst/>
            <a:ahLst/>
            <a:cxnLst>
              <a:cxn ang="0">
                <a:pos x="174" y="148"/>
              </a:cxn>
              <a:cxn ang="0">
                <a:pos x="174" y="144"/>
              </a:cxn>
              <a:cxn ang="0">
                <a:pos x="241" y="72"/>
              </a:cxn>
              <a:cxn ang="0">
                <a:pos x="140" y="0"/>
              </a:cxn>
              <a:cxn ang="0">
                <a:pos x="0" y="0"/>
              </a:cxn>
              <a:cxn ang="0">
                <a:pos x="0" y="17"/>
              </a:cxn>
              <a:cxn ang="0">
                <a:pos x="38" y="26"/>
              </a:cxn>
              <a:cxn ang="0">
                <a:pos x="38" y="283"/>
              </a:cxn>
              <a:cxn ang="0">
                <a:pos x="0" y="292"/>
              </a:cxn>
              <a:cxn ang="0">
                <a:pos x="0" y="309"/>
              </a:cxn>
              <a:cxn ang="0">
                <a:pos x="140" y="309"/>
              </a:cxn>
              <a:cxn ang="0">
                <a:pos x="148" y="309"/>
              </a:cxn>
              <a:cxn ang="0">
                <a:pos x="254" y="228"/>
              </a:cxn>
              <a:cxn ang="0">
                <a:pos x="174" y="148"/>
              </a:cxn>
              <a:cxn ang="0">
                <a:pos x="102" y="21"/>
              </a:cxn>
              <a:cxn ang="0">
                <a:pos x="102" y="21"/>
              </a:cxn>
              <a:cxn ang="0">
                <a:pos x="140" y="26"/>
              </a:cxn>
              <a:cxn ang="0">
                <a:pos x="174" y="81"/>
              </a:cxn>
              <a:cxn ang="0">
                <a:pos x="140" y="136"/>
              </a:cxn>
              <a:cxn ang="0">
                <a:pos x="127" y="140"/>
              </a:cxn>
              <a:cxn ang="0">
                <a:pos x="102" y="140"/>
              </a:cxn>
              <a:cxn ang="0">
                <a:pos x="102" y="21"/>
              </a:cxn>
              <a:cxn ang="0">
                <a:pos x="140" y="288"/>
              </a:cxn>
              <a:cxn ang="0">
                <a:pos x="140" y="288"/>
              </a:cxn>
              <a:cxn ang="0">
                <a:pos x="102" y="271"/>
              </a:cxn>
              <a:cxn ang="0">
                <a:pos x="102" y="157"/>
              </a:cxn>
              <a:cxn ang="0">
                <a:pos x="127" y="157"/>
              </a:cxn>
              <a:cxn ang="0">
                <a:pos x="140" y="157"/>
              </a:cxn>
              <a:cxn ang="0">
                <a:pos x="190" y="228"/>
              </a:cxn>
              <a:cxn ang="0">
                <a:pos x="140" y="288"/>
              </a:cxn>
            </a:cxnLst>
            <a:rect l="0" t="0" r="r" b="b"/>
            <a:pathLst>
              <a:path w="254" h="309">
                <a:moveTo>
                  <a:pt x="174" y="148"/>
                </a:moveTo>
                <a:lnTo>
                  <a:pt x="174" y="144"/>
                </a:lnTo>
                <a:cubicBezTo>
                  <a:pt x="212" y="136"/>
                  <a:pt x="241" y="110"/>
                  <a:pt x="241" y="72"/>
                </a:cubicBezTo>
                <a:cubicBezTo>
                  <a:pt x="241" y="21"/>
                  <a:pt x="199" y="0"/>
                  <a:pt x="140" y="0"/>
                </a:cubicBezTo>
                <a:lnTo>
                  <a:pt x="0" y="0"/>
                </a:lnTo>
                <a:lnTo>
                  <a:pt x="0" y="17"/>
                </a:lnTo>
                <a:lnTo>
                  <a:pt x="38" y="26"/>
                </a:lnTo>
                <a:lnTo>
                  <a:pt x="38" y="283"/>
                </a:lnTo>
                <a:lnTo>
                  <a:pt x="0" y="292"/>
                </a:lnTo>
                <a:lnTo>
                  <a:pt x="0" y="309"/>
                </a:lnTo>
                <a:lnTo>
                  <a:pt x="140" y="309"/>
                </a:lnTo>
                <a:lnTo>
                  <a:pt x="148" y="309"/>
                </a:lnTo>
                <a:cubicBezTo>
                  <a:pt x="207" y="309"/>
                  <a:pt x="254" y="279"/>
                  <a:pt x="254" y="228"/>
                </a:cubicBezTo>
                <a:cubicBezTo>
                  <a:pt x="254" y="174"/>
                  <a:pt x="224" y="152"/>
                  <a:pt x="174" y="148"/>
                </a:cubicBezTo>
                <a:close/>
                <a:moveTo>
                  <a:pt x="102" y="21"/>
                </a:moveTo>
                <a:lnTo>
                  <a:pt x="102" y="21"/>
                </a:lnTo>
                <a:cubicBezTo>
                  <a:pt x="114" y="21"/>
                  <a:pt x="127" y="21"/>
                  <a:pt x="140" y="26"/>
                </a:cubicBezTo>
                <a:cubicBezTo>
                  <a:pt x="161" y="30"/>
                  <a:pt x="174" y="47"/>
                  <a:pt x="174" y="81"/>
                </a:cubicBezTo>
                <a:cubicBezTo>
                  <a:pt x="174" y="106"/>
                  <a:pt x="165" y="131"/>
                  <a:pt x="140" y="136"/>
                </a:cubicBezTo>
                <a:cubicBezTo>
                  <a:pt x="135" y="136"/>
                  <a:pt x="131" y="140"/>
                  <a:pt x="127" y="140"/>
                </a:cubicBezTo>
                <a:lnTo>
                  <a:pt x="102" y="140"/>
                </a:lnTo>
                <a:lnTo>
                  <a:pt x="102" y="21"/>
                </a:lnTo>
                <a:close/>
                <a:moveTo>
                  <a:pt x="140" y="288"/>
                </a:moveTo>
                <a:lnTo>
                  <a:pt x="140" y="288"/>
                </a:lnTo>
                <a:cubicBezTo>
                  <a:pt x="123" y="288"/>
                  <a:pt x="110" y="279"/>
                  <a:pt x="102" y="271"/>
                </a:cubicBezTo>
                <a:lnTo>
                  <a:pt x="102" y="157"/>
                </a:lnTo>
                <a:lnTo>
                  <a:pt x="127" y="157"/>
                </a:lnTo>
                <a:lnTo>
                  <a:pt x="140" y="157"/>
                </a:lnTo>
                <a:cubicBezTo>
                  <a:pt x="174" y="165"/>
                  <a:pt x="190" y="190"/>
                  <a:pt x="190" y="228"/>
                </a:cubicBezTo>
                <a:cubicBezTo>
                  <a:pt x="190" y="262"/>
                  <a:pt x="174" y="288"/>
                  <a:pt x="140" y="288"/>
                </a:cubicBez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30807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7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  <p:sp>
        <p:nvSpPr>
          <p:cNvPr id="21" name="Freeform 13"/>
          <p:cNvSpPr>
            <a:spLocks/>
          </p:cNvSpPr>
          <p:nvPr userDrawn="1"/>
        </p:nvSpPr>
        <p:spPr bwMode="auto">
          <a:xfrm>
            <a:off x="8083987" y="666268"/>
            <a:ext cx="67244" cy="122864"/>
          </a:xfrm>
          <a:custGeom>
            <a:avLst/>
            <a:gdLst/>
            <a:ahLst/>
            <a:cxnLst>
              <a:cxn ang="0">
                <a:pos x="199" y="279"/>
              </a:cxn>
              <a:cxn ang="0">
                <a:pos x="101" y="279"/>
              </a:cxn>
              <a:cxn ang="0">
                <a:pos x="101" y="157"/>
              </a:cxn>
              <a:cxn ang="0">
                <a:pos x="156" y="157"/>
              </a:cxn>
              <a:cxn ang="0">
                <a:pos x="169" y="199"/>
              </a:cxn>
              <a:cxn ang="0">
                <a:pos x="186" y="199"/>
              </a:cxn>
              <a:cxn ang="0">
                <a:pos x="182" y="144"/>
              </a:cxn>
              <a:cxn ang="0">
                <a:pos x="186" y="93"/>
              </a:cxn>
              <a:cxn ang="0">
                <a:pos x="169" y="93"/>
              </a:cxn>
              <a:cxn ang="0">
                <a:pos x="156" y="136"/>
              </a:cxn>
              <a:cxn ang="0">
                <a:pos x="101" y="136"/>
              </a:cxn>
              <a:cxn ang="0">
                <a:pos x="101" y="30"/>
              </a:cxn>
              <a:cxn ang="0">
                <a:pos x="194" y="30"/>
              </a:cxn>
              <a:cxn ang="0">
                <a:pos x="207" y="81"/>
              </a:cxn>
              <a:cxn ang="0">
                <a:pos x="224" y="81"/>
              </a:cxn>
              <a:cxn ang="0">
                <a:pos x="220" y="0"/>
              </a:cxn>
              <a:cxn ang="0">
                <a:pos x="203" y="0"/>
              </a:cxn>
              <a:cxn ang="0">
                <a:pos x="0" y="0"/>
              </a:cxn>
              <a:cxn ang="0">
                <a:pos x="0" y="17"/>
              </a:cxn>
              <a:cxn ang="0">
                <a:pos x="38" y="26"/>
              </a:cxn>
              <a:cxn ang="0">
                <a:pos x="38" y="283"/>
              </a:cxn>
              <a:cxn ang="0">
                <a:pos x="0" y="292"/>
              </a:cxn>
              <a:cxn ang="0">
                <a:pos x="0" y="309"/>
              </a:cxn>
              <a:cxn ang="0">
                <a:pos x="224" y="309"/>
              </a:cxn>
              <a:cxn ang="0">
                <a:pos x="237" y="220"/>
              </a:cxn>
              <a:cxn ang="0">
                <a:pos x="220" y="220"/>
              </a:cxn>
              <a:cxn ang="0">
                <a:pos x="199" y="279"/>
              </a:cxn>
            </a:cxnLst>
            <a:rect l="0" t="0" r="r" b="b"/>
            <a:pathLst>
              <a:path w="237" h="309">
                <a:moveTo>
                  <a:pt x="199" y="279"/>
                </a:moveTo>
                <a:lnTo>
                  <a:pt x="101" y="279"/>
                </a:lnTo>
                <a:lnTo>
                  <a:pt x="101" y="157"/>
                </a:lnTo>
                <a:lnTo>
                  <a:pt x="156" y="157"/>
                </a:lnTo>
                <a:lnTo>
                  <a:pt x="169" y="199"/>
                </a:lnTo>
                <a:lnTo>
                  <a:pt x="186" y="199"/>
                </a:lnTo>
                <a:cubicBezTo>
                  <a:pt x="182" y="182"/>
                  <a:pt x="182" y="165"/>
                  <a:pt x="182" y="144"/>
                </a:cubicBezTo>
                <a:cubicBezTo>
                  <a:pt x="182" y="127"/>
                  <a:pt x="182" y="110"/>
                  <a:pt x="186" y="93"/>
                </a:cubicBezTo>
                <a:lnTo>
                  <a:pt x="169" y="93"/>
                </a:lnTo>
                <a:lnTo>
                  <a:pt x="156" y="136"/>
                </a:lnTo>
                <a:lnTo>
                  <a:pt x="101" y="136"/>
                </a:lnTo>
                <a:lnTo>
                  <a:pt x="101" y="30"/>
                </a:lnTo>
                <a:lnTo>
                  <a:pt x="194" y="30"/>
                </a:lnTo>
                <a:lnTo>
                  <a:pt x="207" y="81"/>
                </a:lnTo>
                <a:lnTo>
                  <a:pt x="224" y="81"/>
                </a:lnTo>
                <a:lnTo>
                  <a:pt x="220" y="0"/>
                </a:lnTo>
                <a:lnTo>
                  <a:pt x="203" y="0"/>
                </a:lnTo>
                <a:lnTo>
                  <a:pt x="0" y="0"/>
                </a:lnTo>
                <a:lnTo>
                  <a:pt x="0" y="17"/>
                </a:lnTo>
                <a:lnTo>
                  <a:pt x="38" y="26"/>
                </a:lnTo>
                <a:lnTo>
                  <a:pt x="38" y="283"/>
                </a:lnTo>
                <a:lnTo>
                  <a:pt x="0" y="292"/>
                </a:lnTo>
                <a:lnTo>
                  <a:pt x="0" y="309"/>
                </a:lnTo>
                <a:lnTo>
                  <a:pt x="224" y="309"/>
                </a:lnTo>
                <a:lnTo>
                  <a:pt x="237" y="220"/>
                </a:lnTo>
                <a:lnTo>
                  <a:pt x="220" y="220"/>
                </a:lnTo>
                <a:lnTo>
                  <a:pt x="199" y="279"/>
                </a:ln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30807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7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  <p:sp>
        <p:nvSpPr>
          <p:cNvPr id="22" name="Freeform 14"/>
          <p:cNvSpPr>
            <a:spLocks/>
          </p:cNvSpPr>
          <p:nvPr userDrawn="1"/>
        </p:nvSpPr>
        <p:spPr bwMode="auto">
          <a:xfrm>
            <a:off x="8169909" y="666269"/>
            <a:ext cx="141958" cy="157731"/>
          </a:xfrm>
          <a:custGeom>
            <a:avLst/>
            <a:gdLst/>
            <a:ahLst/>
            <a:cxnLst>
              <a:cxn ang="0">
                <a:pos x="444" y="26"/>
              </a:cxn>
              <a:cxn ang="0">
                <a:pos x="490" y="17"/>
              </a:cxn>
              <a:cxn ang="0">
                <a:pos x="490" y="0"/>
              </a:cxn>
              <a:cxn ang="0">
                <a:pos x="338" y="0"/>
              </a:cxn>
              <a:cxn ang="0">
                <a:pos x="338" y="17"/>
              </a:cxn>
              <a:cxn ang="0">
                <a:pos x="380" y="26"/>
              </a:cxn>
              <a:cxn ang="0">
                <a:pos x="380" y="283"/>
              </a:cxn>
              <a:cxn ang="0">
                <a:pos x="275" y="283"/>
              </a:cxn>
              <a:cxn ang="0">
                <a:pos x="275" y="26"/>
              </a:cxn>
              <a:cxn ang="0">
                <a:pos x="317" y="17"/>
              </a:cxn>
              <a:cxn ang="0">
                <a:pos x="317" y="0"/>
              </a:cxn>
              <a:cxn ang="0">
                <a:pos x="169" y="0"/>
              </a:cxn>
              <a:cxn ang="0">
                <a:pos x="169" y="17"/>
              </a:cxn>
              <a:cxn ang="0">
                <a:pos x="211" y="26"/>
              </a:cxn>
              <a:cxn ang="0">
                <a:pos x="211" y="283"/>
              </a:cxn>
              <a:cxn ang="0">
                <a:pos x="106" y="283"/>
              </a:cxn>
              <a:cxn ang="0">
                <a:pos x="106" y="26"/>
              </a:cxn>
              <a:cxn ang="0">
                <a:pos x="148" y="17"/>
              </a:cxn>
              <a:cxn ang="0">
                <a:pos x="148" y="0"/>
              </a:cxn>
              <a:cxn ang="0">
                <a:pos x="0" y="0"/>
              </a:cxn>
              <a:cxn ang="0">
                <a:pos x="0" y="17"/>
              </a:cxn>
              <a:cxn ang="0">
                <a:pos x="42" y="26"/>
              </a:cxn>
              <a:cxn ang="0">
                <a:pos x="42" y="283"/>
              </a:cxn>
              <a:cxn ang="0">
                <a:pos x="0" y="292"/>
              </a:cxn>
              <a:cxn ang="0">
                <a:pos x="0" y="309"/>
              </a:cxn>
              <a:cxn ang="0">
                <a:pos x="457" y="309"/>
              </a:cxn>
              <a:cxn ang="0">
                <a:pos x="457" y="398"/>
              </a:cxn>
              <a:cxn ang="0">
                <a:pos x="474" y="398"/>
              </a:cxn>
              <a:cxn ang="0">
                <a:pos x="495" y="283"/>
              </a:cxn>
              <a:cxn ang="0">
                <a:pos x="444" y="283"/>
              </a:cxn>
              <a:cxn ang="0">
                <a:pos x="444" y="26"/>
              </a:cxn>
            </a:cxnLst>
            <a:rect l="0" t="0" r="r" b="b"/>
            <a:pathLst>
              <a:path w="495" h="398">
                <a:moveTo>
                  <a:pt x="444" y="26"/>
                </a:moveTo>
                <a:lnTo>
                  <a:pt x="490" y="17"/>
                </a:lnTo>
                <a:lnTo>
                  <a:pt x="490" y="0"/>
                </a:lnTo>
                <a:lnTo>
                  <a:pt x="338" y="0"/>
                </a:lnTo>
                <a:lnTo>
                  <a:pt x="338" y="17"/>
                </a:lnTo>
                <a:lnTo>
                  <a:pt x="380" y="26"/>
                </a:lnTo>
                <a:lnTo>
                  <a:pt x="380" y="283"/>
                </a:lnTo>
                <a:lnTo>
                  <a:pt x="275" y="283"/>
                </a:lnTo>
                <a:lnTo>
                  <a:pt x="275" y="26"/>
                </a:lnTo>
                <a:lnTo>
                  <a:pt x="317" y="17"/>
                </a:lnTo>
                <a:lnTo>
                  <a:pt x="317" y="0"/>
                </a:lnTo>
                <a:lnTo>
                  <a:pt x="169" y="0"/>
                </a:lnTo>
                <a:lnTo>
                  <a:pt x="169" y="17"/>
                </a:lnTo>
                <a:lnTo>
                  <a:pt x="211" y="26"/>
                </a:lnTo>
                <a:lnTo>
                  <a:pt x="211" y="283"/>
                </a:lnTo>
                <a:lnTo>
                  <a:pt x="106" y="283"/>
                </a:lnTo>
                <a:lnTo>
                  <a:pt x="106" y="26"/>
                </a:lnTo>
                <a:lnTo>
                  <a:pt x="148" y="17"/>
                </a:lnTo>
                <a:lnTo>
                  <a:pt x="148" y="0"/>
                </a:lnTo>
                <a:lnTo>
                  <a:pt x="0" y="0"/>
                </a:lnTo>
                <a:lnTo>
                  <a:pt x="0" y="17"/>
                </a:lnTo>
                <a:lnTo>
                  <a:pt x="42" y="26"/>
                </a:lnTo>
                <a:lnTo>
                  <a:pt x="42" y="283"/>
                </a:lnTo>
                <a:lnTo>
                  <a:pt x="0" y="292"/>
                </a:lnTo>
                <a:lnTo>
                  <a:pt x="0" y="309"/>
                </a:lnTo>
                <a:lnTo>
                  <a:pt x="457" y="309"/>
                </a:lnTo>
                <a:lnTo>
                  <a:pt x="457" y="398"/>
                </a:lnTo>
                <a:lnTo>
                  <a:pt x="474" y="398"/>
                </a:lnTo>
                <a:lnTo>
                  <a:pt x="495" y="283"/>
                </a:lnTo>
                <a:lnTo>
                  <a:pt x="444" y="283"/>
                </a:lnTo>
                <a:lnTo>
                  <a:pt x="444" y="26"/>
                </a:ln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30807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7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  <p:sp>
        <p:nvSpPr>
          <p:cNvPr id="23" name="Freeform 15"/>
          <p:cNvSpPr>
            <a:spLocks/>
          </p:cNvSpPr>
          <p:nvPr userDrawn="1"/>
        </p:nvSpPr>
        <p:spPr bwMode="auto">
          <a:xfrm>
            <a:off x="8325563" y="666268"/>
            <a:ext cx="68488" cy="122864"/>
          </a:xfrm>
          <a:custGeom>
            <a:avLst/>
            <a:gdLst/>
            <a:ahLst/>
            <a:cxnLst>
              <a:cxn ang="0">
                <a:pos x="237" y="220"/>
              </a:cxn>
              <a:cxn ang="0">
                <a:pos x="224" y="220"/>
              </a:cxn>
              <a:cxn ang="0">
                <a:pos x="199" y="279"/>
              </a:cxn>
              <a:cxn ang="0">
                <a:pos x="102" y="279"/>
              </a:cxn>
              <a:cxn ang="0">
                <a:pos x="102" y="157"/>
              </a:cxn>
              <a:cxn ang="0">
                <a:pos x="157" y="157"/>
              </a:cxn>
              <a:cxn ang="0">
                <a:pos x="170" y="199"/>
              </a:cxn>
              <a:cxn ang="0">
                <a:pos x="186" y="199"/>
              </a:cxn>
              <a:cxn ang="0">
                <a:pos x="182" y="144"/>
              </a:cxn>
              <a:cxn ang="0">
                <a:pos x="186" y="93"/>
              </a:cxn>
              <a:cxn ang="0">
                <a:pos x="174" y="93"/>
              </a:cxn>
              <a:cxn ang="0">
                <a:pos x="157" y="136"/>
              </a:cxn>
              <a:cxn ang="0">
                <a:pos x="102" y="136"/>
              </a:cxn>
              <a:cxn ang="0">
                <a:pos x="102" y="30"/>
              </a:cxn>
              <a:cxn ang="0">
                <a:pos x="195" y="30"/>
              </a:cxn>
              <a:cxn ang="0">
                <a:pos x="208" y="81"/>
              </a:cxn>
              <a:cxn ang="0">
                <a:pos x="224" y="81"/>
              </a:cxn>
              <a:cxn ang="0">
                <a:pos x="220" y="0"/>
              </a:cxn>
              <a:cxn ang="0">
                <a:pos x="0" y="0"/>
              </a:cxn>
              <a:cxn ang="0">
                <a:pos x="0" y="17"/>
              </a:cxn>
              <a:cxn ang="0">
                <a:pos x="38" y="26"/>
              </a:cxn>
              <a:cxn ang="0">
                <a:pos x="38" y="283"/>
              </a:cxn>
              <a:cxn ang="0">
                <a:pos x="0" y="292"/>
              </a:cxn>
              <a:cxn ang="0">
                <a:pos x="0" y="309"/>
              </a:cxn>
              <a:cxn ang="0">
                <a:pos x="229" y="309"/>
              </a:cxn>
              <a:cxn ang="0">
                <a:pos x="237" y="220"/>
              </a:cxn>
            </a:cxnLst>
            <a:rect l="0" t="0" r="r" b="b"/>
            <a:pathLst>
              <a:path w="237" h="309">
                <a:moveTo>
                  <a:pt x="237" y="220"/>
                </a:moveTo>
                <a:lnTo>
                  <a:pt x="224" y="220"/>
                </a:lnTo>
                <a:lnTo>
                  <a:pt x="199" y="279"/>
                </a:lnTo>
                <a:lnTo>
                  <a:pt x="102" y="279"/>
                </a:lnTo>
                <a:lnTo>
                  <a:pt x="102" y="157"/>
                </a:lnTo>
                <a:lnTo>
                  <a:pt x="157" y="157"/>
                </a:lnTo>
                <a:lnTo>
                  <a:pt x="170" y="199"/>
                </a:lnTo>
                <a:lnTo>
                  <a:pt x="186" y="199"/>
                </a:lnTo>
                <a:cubicBezTo>
                  <a:pt x="186" y="182"/>
                  <a:pt x="182" y="165"/>
                  <a:pt x="182" y="144"/>
                </a:cubicBezTo>
                <a:cubicBezTo>
                  <a:pt x="182" y="127"/>
                  <a:pt x="186" y="110"/>
                  <a:pt x="186" y="93"/>
                </a:cubicBezTo>
                <a:lnTo>
                  <a:pt x="174" y="93"/>
                </a:lnTo>
                <a:lnTo>
                  <a:pt x="157" y="136"/>
                </a:lnTo>
                <a:lnTo>
                  <a:pt x="102" y="136"/>
                </a:lnTo>
                <a:lnTo>
                  <a:pt x="102" y="30"/>
                </a:lnTo>
                <a:lnTo>
                  <a:pt x="195" y="30"/>
                </a:lnTo>
                <a:lnTo>
                  <a:pt x="208" y="81"/>
                </a:lnTo>
                <a:lnTo>
                  <a:pt x="224" y="81"/>
                </a:lnTo>
                <a:lnTo>
                  <a:pt x="220" y="0"/>
                </a:lnTo>
                <a:lnTo>
                  <a:pt x="0" y="0"/>
                </a:lnTo>
                <a:lnTo>
                  <a:pt x="0" y="17"/>
                </a:lnTo>
                <a:lnTo>
                  <a:pt x="38" y="26"/>
                </a:lnTo>
                <a:lnTo>
                  <a:pt x="38" y="283"/>
                </a:lnTo>
                <a:lnTo>
                  <a:pt x="0" y="292"/>
                </a:lnTo>
                <a:lnTo>
                  <a:pt x="0" y="309"/>
                </a:lnTo>
                <a:lnTo>
                  <a:pt x="229" y="309"/>
                </a:lnTo>
                <a:lnTo>
                  <a:pt x="237" y="220"/>
                </a:ln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30807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7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  <p:sp>
        <p:nvSpPr>
          <p:cNvPr id="24" name="Freeform 16"/>
          <p:cNvSpPr>
            <a:spLocks/>
          </p:cNvSpPr>
          <p:nvPr userDrawn="1"/>
        </p:nvSpPr>
        <p:spPr bwMode="auto">
          <a:xfrm>
            <a:off x="8412731" y="666268"/>
            <a:ext cx="97129" cy="122864"/>
          </a:xfrm>
          <a:custGeom>
            <a:avLst/>
            <a:gdLst/>
            <a:ahLst/>
            <a:cxnLst>
              <a:cxn ang="0">
                <a:pos x="190" y="17"/>
              </a:cxn>
              <a:cxn ang="0">
                <a:pos x="236" y="26"/>
              </a:cxn>
              <a:cxn ang="0">
                <a:pos x="236" y="136"/>
              </a:cxn>
              <a:cxn ang="0">
                <a:pos x="105" y="136"/>
              </a:cxn>
              <a:cxn ang="0">
                <a:pos x="105" y="26"/>
              </a:cxn>
              <a:cxn ang="0">
                <a:pos x="152" y="17"/>
              </a:cxn>
              <a:cxn ang="0">
                <a:pos x="152" y="0"/>
              </a:cxn>
              <a:cxn ang="0">
                <a:pos x="0" y="0"/>
              </a:cxn>
              <a:cxn ang="0">
                <a:pos x="0" y="17"/>
              </a:cxn>
              <a:cxn ang="0">
                <a:pos x="42" y="26"/>
              </a:cxn>
              <a:cxn ang="0">
                <a:pos x="42" y="283"/>
              </a:cxn>
              <a:cxn ang="0">
                <a:pos x="0" y="292"/>
              </a:cxn>
              <a:cxn ang="0">
                <a:pos x="0" y="309"/>
              </a:cxn>
              <a:cxn ang="0">
                <a:pos x="152" y="309"/>
              </a:cxn>
              <a:cxn ang="0">
                <a:pos x="152" y="292"/>
              </a:cxn>
              <a:cxn ang="0">
                <a:pos x="105" y="283"/>
              </a:cxn>
              <a:cxn ang="0">
                <a:pos x="105" y="161"/>
              </a:cxn>
              <a:cxn ang="0">
                <a:pos x="236" y="161"/>
              </a:cxn>
              <a:cxn ang="0">
                <a:pos x="236" y="283"/>
              </a:cxn>
              <a:cxn ang="0">
                <a:pos x="190" y="292"/>
              </a:cxn>
              <a:cxn ang="0">
                <a:pos x="190" y="309"/>
              </a:cxn>
              <a:cxn ang="0">
                <a:pos x="342" y="309"/>
              </a:cxn>
              <a:cxn ang="0">
                <a:pos x="342" y="292"/>
              </a:cxn>
              <a:cxn ang="0">
                <a:pos x="300" y="283"/>
              </a:cxn>
              <a:cxn ang="0">
                <a:pos x="300" y="26"/>
              </a:cxn>
              <a:cxn ang="0">
                <a:pos x="342" y="17"/>
              </a:cxn>
              <a:cxn ang="0">
                <a:pos x="342" y="0"/>
              </a:cxn>
              <a:cxn ang="0">
                <a:pos x="190" y="0"/>
              </a:cxn>
              <a:cxn ang="0">
                <a:pos x="190" y="17"/>
              </a:cxn>
            </a:cxnLst>
            <a:rect l="0" t="0" r="r" b="b"/>
            <a:pathLst>
              <a:path w="342" h="309">
                <a:moveTo>
                  <a:pt x="190" y="17"/>
                </a:moveTo>
                <a:lnTo>
                  <a:pt x="236" y="26"/>
                </a:lnTo>
                <a:lnTo>
                  <a:pt x="236" y="136"/>
                </a:lnTo>
                <a:lnTo>
                  <a:pt x="105" y="136"/>
                </a:lnTo>
                <a:lnTo>
                  <a:pt x="105" y="26"/>
                </a:lnTo>
                <a:lnTo>
                  <a:pt x="152" y="17"/>
                </a:lnTo>
                <a:lnTo>
                  <a:pt x="152" y="0"/>
                </a:lnTo>
                <a:lnTo>
                  <a:pt x="0" y="0"/>
                </a:lnTo>
                <a:lnTo>
                  <a:pt x="0" y="17"/>
                </a:lnTo>
                <a:lnTo>
                  <a:pt x="42" y="26"/>
                </a:lnTo>
                <a:lnTo>
                  <a:pt x="42" y="283"/>
                </a:lnTo>
                <a:lnTo>
                  <a:pt x="0" y="292"/>
                </a:lnTo>
                <a:lnTo>
                  <a:pt x="0" y="309"/>
                </a:lnTo>
                <a:lnTo>
                  <a:pt x="152" y="309"/>
                </a:lnTo>
                <a:lnTo>
                  <a:pt x="152" y="292"/>
                </a:lnTo>
                <a:lnTo>
                  <a:pt x="105" y="283"/>
                </a:lnTo>
                <a:lnTo>
                  <a:pt x="105" y="161"/>
                </a:lnTo>
                <a:lnTo>
                  <a:pt x="236" y="161"/>
                </a:lnTo>
                <a:lnTo>
                  <a:pt x="236" y="283"/>
                </a:lnTo>
                <a:lnTo>
                  <a:pt x="190" y="292"/>
                </a:lnTo>
                <a:lnTo>
                  <a:pt x="190" y="309"/>
                </a:lnTo>
                <a:lnTo>
                  <a:pt x="342" y="309"/>
                </a:lnTo>
                <a:lnTo>
                  <a:pt x="342" y="292"/>
                </a:lnTo>
                <a:lnTo>
                  <a:pt x="300" y="283"/>
                </a:lnTo>
                <a:lnTo>
                  <a:pt x="300" y="26"/>
                </a:lnTo>
                <a:lnTo>
                  <a:pt x="342" y="17"/>
                </a:lnTo>
                <a:lnTo>
                  <a:pt x="342" y="0"/>
                </a:lnTo>
                <a:lnTo>
                  <a:pt x="190" y="0"/>
                </a:lnTo>
                <a:lnTo>
                  <a:pt x="190" y="17"/>
                </a:ln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30807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7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  <p:sp>
        <p:nvSpPr>
          <p:cNvPr id="25" name="Freeform 17"/>
          <p:cNvSpPr>
            <a:spLocks/>
          </p:cNvSpPr>
          <p:nvPr userDrawn="1"/>
        </p:nvSpPr>
        <p:spPr bwMode="auto">
          <a:xfrm>
            <a:off x="8526047" y="666268"/>
            <a:ext cx="98375" cy="122864"/>
          </a:xfrm>
          <a:custGeom>
            <a:avLst/>
            <a:gdLst/>
            <a:ahLst/>
            <a:cxnLst>
              <a:cxn ang="0">
                <a:pos x="190" y="17"/>
              </a:cxn>
              <a:cxn ang="0">
                <a:pos x="237" y="26"/>
              </a:cxn>
              <a:cxn ang="0">
                <a:pos x="237" y="30"/>
              </a:cxn>
              <a:cxn ang="0">
                <a:pos x="106" y="237"/>
              </a:cxn>
              <a:cxn ang="0">
                <a:pos x="106" y="26"/>
              </a:cxn>
              <a:cxn ang="0">
                <a:pos x="152" y="17"/>
              </a:cxn>
              <a:cxn ang="0">
                <a:pos x="152" y="0"/>
              </a:cxn>
              <a:cxn ang="0">
                <a:pos x="0" y="0"/>
              </a:cxn>
              <a:cxn ang="0">
                <a:pos x="0" y="17"/>
              </a:cxn>
              <a:cxn ang="0">
                <a:pos x="42" y="26"/>
              </a:cxn>
              <a:cxn ang="0">
                <a:pos x="42" y="283"/>
              </a:cxn>
              <a:cxn ang="0">
                <a:pos x="0" y="292"/>
              </a:cxn>
              <a:cxn ang="0">
                <a:pos x="0" y="309"/>
              </a:cxn>
              <a:cxn ang="0">
                <a:pos x="152" y="309"/>
              </a:cxn>
              <a:cxn ang="0">
                <a:pos x="152" y="292"/>
              </a:cxn>
              <a:cxn ang="0">
                <a:pos x="106" y="283"/>
              </a:cxn>
              <a:cxn ang="0">
                <a:pos x="106" y="279"/>
              </a:cxn>
              <a:cxn ang="0">
                <a:pos x="237" y="72"/>
              </a:cxn>
              <a:cxn ang="0">
                <a:pos x="237" y="283"/>
              </a:cxn>
              <a:cxn ang="0">
                <a:pos x="190" y="292"/>
              </a:cxn>
              <a:cxn ang="0">
                <a:pos x="190" y="309"/>
              </a:cxn>
              <a:cxn ang="0">
                <a:pos x="342" y="309"/>
              </a:cxn>
              <a:cxn ang="0">
                <a:pos x="342" y="292"/>
              </a:cxn>
              <a:cxn ang="0">
                <a:pos x="300" y="283"/>
              </a:cxn>
              <a:cxn ang="0">
                <a:pos x="300" y="26"/>
              </a:cxn>
              <a:cxn ang="0">
                <a:pos x="342" y="17"/>
              </a:cxn>
              <a:cxn ang="0">
                <a:pos x="342" y="0"/>
              </a:cxn>
              <a:cxn ang="0">
                <a:pos x="190" y="0"/>
              </a:cxn>
              <a:cxn ang="0">
                <a:pos x="190" y="17"/>
              </a:cxn>
            </a:cxnLst>
            <a:rect l="0" t="0" r="r" b="b"/>
            <a:pathLst>
              <a:path w="342" h="309">
                <a:moveTo>
                  <a:pt x="190" y="17"/>
                </a:moveTo>
                <a:lnTo>
                  <a:pt x="237" y="26"/>
                </a:lnTo>
                <a:lnTo>
                  <a:pt x="237" y="30"/>
                </a:lnTo>
                <a:lnTo>
                  <a:pt x="106" y="237"/>
                </a:lnTo>
                <a:lnTo>
                  <a:pt x="106" y="26"/>
                </a:lnTo>
                <a:lnTo>
                  <a:pt x="152" y="17"/>
                </a:lnTo>
                <a:lnTo>
                  <a:pt x="152" y="0"/>
                </a:lnTo>
                <a:lnTo>
                  <a:pt x="0" y="0"/>
                </a:lnTo>
                <a:lnTo>
                  <a:pt x="0" y="17"/>
                </a:lnTo>
                <a:lnTo>
                  <a:pt x="42" y="26"/>
                </a:lnTo>
                <a:lnTo>
                  <a:pt x="42" y="283"/>
                </a:lnTo>
                <a:lnTo>
                  <a:pt x="0" y="292"/>
                </a:lnTo>
                <a:lnTo>
                  <a:pt x="0" y="309"/>
                </a:lnTo>
                <a:lnTo>
                  <a:pt x="152" y="309"/>
                </a:lnTo>
                <a:lnTo>
                  <a:pt x="152" y="292"/>
                </a:lnTo>
                <a:lnTo>
                  <a:pt x="106" y="283"/>
                </a:lnTo>
                <a:lnTo>
                  <a:pt x="106" y="279"/>
                </a:lnTo>
                <a:lnTo>
                  <a:pt x="237" y="72"/>
                </a:lnTo>
                <a:lnTo>
                  <a:pt x="237" y="283"/>
                </a:lnTo>
                <a:lnTo>
                  <a:pt x="190" y="292"/>
                </a:lnTo>
                <a:lnTo>
                  <a:pt x="190" y="309"/>
                </a:lnTo>
                <a:lnTo>
                  <a:pt x="342" y="309"/>
                </a:lnTo>
                <a:lnTo>
                  <a:pt x="342" y="292"/>
                </a:lnTo>
                <a:lnTo>
                  <a:pt x="300" y="283"/>
                </a:lnTo>
                <a:lnTo>
                  <a:pt x="300" y="26"/>
                </a:lnTo>
                <a:lnTo>
                  <a:pt x="342" y="17"/>
                </a:lnTo>
                <a:lnTo>
                  <a:pt x="342" y="0"/>
                </a:lnTo>
                <a:lnTo>
                  <a:pt x="190" y="0"/>
                </a:lnTo>
                <a:lnTo>
                  <a:pt x="190" y="17"/>
                </a:ln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30807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7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  <p:sp>
        <p:nvSpPr>
          <p:cNvPr id="26" name="Freeform 18"/>
          <p:cNvSpPr>
            <a:spLocks/>
          </p:cNvSpPr>
          <p:nvPr userDrawn="1"/>
        </p:nvSpPr>
        <p:spPr bwMode="auto">
          <a:xfrm>
            <a:off x="8639364" y="666268"/>
            <a:ext cx="69734" cy="122864"/>
          </a:xfrm>
          <a:custGeom>
            <a:avLst/>
            <a:gdLst/>
            <a:ahLst/>
            <a:cxnLst>
              <a:cxn ang="0">
                <a:pos x="225" y="220"/>
              </a:cxn>
              <a:cxn ang="0">
                <a:pos x="199" y="279"/>
              </a:cxn>
              <a:cxn ang="0">
                <a:pos x="106" y="279"/>
              </a:cxn>
              <a:cxn ang="0">
                <a:pos x="106" y="157"/>
              </a:cxn>
              <a:cxn ang="0">
                <a:pos x="161" y="157"/>
              </a:cxn>
              <a:cxn ang="0">
                <a:pos x="174" y="199"/>
              </a:cxn>
              <a:cxn ang="0">
                <a:pos x="187" y="199"/>
              </a:cxn>
              <a:cxn ang="0">
                <a:pos x="187" y="144"/>
              </a:cxn>
              <a:cxn ang="0">
                <a:pos x="187" y="93"/>
              </a:cxn>
              <a:cxn ang="0">
                <a:pos x="174" y="93"/>
              </a:cxn>
              <a:cxn ang="0">
                <a:pos x="161" y="136"/>
              </a:cxn>
              <a:cxn ang="0">
                <a:pos x="106" y="136"/>
              </a:cxn>
              <a:cxn ang="0">
                <a:pos x="106" y="30"/>
              </a:cxn>
              <a:cxn ang="0">
                <a:pos x="195" y="30"/>
              </a:cxn>
              <a:cxn ang="0">
                <a:pos x="212" y="81"/>
              </a:cxn>
              <a:cxn ang="0">
                <a:pos x="225" y="81"/>
              </a:cxn>
              <a:cxn ang="0">
                <a:pos x="225" y="0"/>
              </a:cxn>
              <a:cxn ang="0">
                <a:pos x="0" y="0"/>
              </a:cxn>
              <a:cxn ang="0">
                <a:pos x="0" y="17"/>
              </a:cxn>
              <a:cxn ang="0">
                <a:pos x="43" y="26"/>
              </a:cxn>
              <a:cxn ang="0">
                <a:pos x="43" y="283"/>
              </a:cxn>
              <a:cxn ang="0">
                <a:pos x="0" y="292"/>
              </a:cxn>
              <a:cxn ang="0">
                <a:pos x="0" y="309"/>
              </a:cxn>
              <a:cxn ang="0">
                <a:pos x="229" y="309"/>
              </a:cxn>
              <a:cxn ang="0">
                <a:pos x="241" y="220"/>
              </a:cxn>
              <a:cxn ang="0">
                <a:pos x="225" y="220"/>
              </a:cxn>
            </a:cxnLst>
            <a:rect l="0" t="0" r="r" b="b"/>
            <a:pathLst>
              <a:path w="241" h="309">
                <a:moveTo>
                  <a:pt x="225" y="220"/>
                </a:moveTo>
                <a:lnTo>
                  <a:pt x="199" y="279"/>
                </a:lnTo>
                <a:lnTo>
                  <a:pt x="106" y="279"/>
                </a:lnTo>
                <a:lnTo>
                  <a:pt x="106" y="157"/>
                </a:lnTo>
                <a:lnTo>
                  <a:pt x="161" y="157"/>
                </a:lnTo>
                <a:lnTo>
                  <a:pt x="174" y="199"/>
                </a:lnTo>
                <a:lnTo>
                  <a:pt x="187" y="199"/>
                </a:lnTo>
                <a:lnTo>
                  <a:pt x="187" y="144"/>
                </a:lnTo>
                <a:lnTo>
                  <a:pt x="187" y="93"/>
                </a:lnTo>
                <a:lnTo>
                  <a:pt x="174" y="93"/>
                </a:lnTo>
                <a:lnTo>
                  <a:pt x="161" y="136"/>
                </a:lnTo>
                <a:lnTo>
                  <a:pt x="106" y="136"/>
                </a:lnTo>
                <a:lnTo>
                  <a:pt x="106" y="30"/>
                </a:lnTo>
                <a:lnTo>
                  <a:pt x="195" y="30"/>
                </a:lnTo>
                <a:lnTo>
                  <a:pt x="212" y="81"/>
                </a:lnTo>
                <a:lnTo>
                  <a:pt x="225" y="81"/>
                </a:lnTo>
                <a:lnTo>
                  <a:pt x="225" y="0"/>
                </a:lnTo>
                <a:lnTo>
                  <a:pt x="0" y="0"/>
                </a:lnTo>
                <a:lnTo>
                  <a:pt x="0" y="17"/>
                </a:lnTo>
                <a:lnTo>
                  <a:pt x="43" y="26"/>
                </a:lnTo>
                <a:lnTo>
                  <a:pt x="43" y="283"/>
                </a:lnTo>
                <a:lnTo>
                  <a:pt x="0" y="292"/>
                </a:lnTo>
                <a:lnTo>
                  <a:pt x="0" y="309"/>
                </a:lnTo>
                <a:lnTo>
                  <a:pt x="229" y="309"/>
                </a:lnTo>
                <a:lnTo>
                  <a:pt x="241" y="220"/>
                </a:lnTo>
                <a:lnTo>
                  <a:pt x="225" y="220"/>
                </a:ln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30807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7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  <p:sp>
        <p:nvSpPr>
          <p:cNvPr id="27" name="Freeform 19"/>
          <p:cNvSpPr>
            <a:spLocks noEditPoints="1"/>
          </p:cNvSpPr>
          <p:nvPr userDrawn="1"/>
        </p:nvSpPr>
        <p:spPr bwMode="auto">
          <a:xfrm>
            <a:off x="8051610" y="300998"/>
            <a:ext cx="180560" cy="303839"/>
          </a:xfrm>
          <a:custGeom>
            <a:avLst/>
            <a:gdLst/>
            <a:ahLst/>
            <a:cxnLst>
              <a:cxn ang="0">
                <a:pos x="317" y="774"/>
              </a:cxn>
              <a:cxn ang="0">
                <a:pos x="587" y="668"/>
              </a:cxn>
              <a:cxn ang="0">
                <a:pos x="630" y="85"/>
              </a:cxn>
              <a:cxn ang="0">
                <a:pos x="317" y="0"/>
              </a:cxn>
              <a:cxn ang="0">
                <a:pos x="160" y="42"/>
              </a:cxn>
              <a:cxn ang="0">
                <a:pos x="0" y="85"/>
              </a:cxn>
              <a:cxn ang="0">
                <a:pos x="42" y="668"/>
              </a:cxn>
              <a:cxn ang="0">
                <a:pos x="160" y="715"/>
              </a:cxn>
              <a:cxn ang="0">
                <a:pos x="317" y="774"/>
              </a:cxn>
              <a:cxn ang="0">
                <a:pos x="160" y="76"/>
              </a:cxn>
              <a:cxn ang="0">
                <a:pos x="160" y="76"/>
              </a:cxn>
              <a:cxn ang="0">
                <a:pos x="224" y="59"/>
              </a:cxn>
              <a:cxn ang="0">
                <a:pos x="160" y="161"/>
              </a:cxn>
              <a:cxn ang="0">
                <a:pos x="105" y="258"/>
              </a:cxn>
              <a:cxn ang="0">
                <a:pos x="105" y="186"/>
              </a:cxn>
              <a:cxn ang="0">
                <a:pos x="101" y="93"/>
              </a:cxn>
              <a:cxn ang="0">
                <a:pos x="160" y="76"/>
              </a:cxn>
              <a:cxn ang="0">
                <a:pos x="76" y="643"/>
              </a:cxn>
              <a:cxn ang="0">
                <a:pos x="76" y="643"/>
              </a:cxn>
              <a:cxn ang="0">
                <a:pos x="55" y="385"/>
              </a:cxn>
              <a:cxn ang="0">
                <a:pos x="114" y="389"/>
              </a:cxn>
              <a:cxn ang="0">
                <a:pos x="160" y="313"/>
              </a:cxn>
              <a:cxn ang="0">
                <a:pos x="228" y="203"/>
              </a:cxn>
              <a:cxn ang="0">
                <a:pos x="224" y="275"/>
              </a:cxn>
              <a:cxn ang="0">
                <a:pos x="228" y="397"/>
              </a:cxn>
              <a:cxn ang="0">
                <a:pos x="317" y="402"/>
              </a:cxn>
              <a:cxn ang="0">
                <a:pos x="317" y="34"/>
              </a:cxn>
              <a:cxn ang="0">
                <a:pos x="596" y="110"/>
              </a:cxn>
              <a:cxn ang="0">
                <a:pos x="575" y="385"/>
              </a:cxn>
              <a:cxn ang="0">
                <a:pos x="494" y="389"/>
              </a:cxn>
              <a:cxn ang="0">
                <a:pos x="507" y="156"/>
              </a:cxn>
              <a:cxn ang="0">
                <a:pos x="410" y="140"/>
              </a:cxn>
              <a:cxn ang="0">
                <a:pos x="406" y="397"/>
              </a:cxn>
              <a:cxn ang="0">
                <a:pos x="317" y="402"/>
              </a:cxn>
              <a:cxn ang="0">
                <a:pos x="317" y="736"/>
              </a:cxn>
              <a:cxn ang="0">
                <a:pos x="160" y="676"/>
              </a:cxn>
              <a:cxn ang="0">
                <a:pos x="76" y="643"/>
              </a:cxn>
            </a:cxnLst>
            <a:rect l="0" t="0" r="r" b="b"/>
            <a:pathLst>
              <a:path w="630" h="774">
                <a:moveTo>
                  <a:pt x="317" y="774"/>
                </a:moveTo>
                <a:lnTo>
                  <a:pt x="587" y="668"/>
                </a:lnTo>
                <a:lnTo>
                  <a:pt x="630" y="85"/>
                </a:lnTo>
                <a:lnTo>
                  <a:pt x="317" y="0"/>
                </a:lnTo>
                <a:lnTo>
                  <a:pt x="160" y="42"/>
                </a:lnTo>
                <a:lnTo>
                  <a:pt x="0" y="85"/>
                </a:lnTo>
                <a:lnTo>
                  <a:pt x="42" y="668"/>
                </a:lnTo>
                <a:lnTo>
                  <a:pt x="160" y="715"/>
                </a:lnTo>
                <a:lnTo>
                  <a:pt x="317" y="774"/>
                </a:lnTo>
                <a:close/>
                <a:moveTo>
                  <a:pt x="160" y="76"/>
                </a:moveTo>
                <a:lnTo>
                  <a:pt x="160" y="76"/>
                </a:lnTo>
                <a:lnTo>
                  <a:pt x="224" y="59"/>
                </a:lnTo>
                <a:lnTo>
                  <a:pt x="160" y="161"/>
                </a:lnTo>
                <a:lnTo>
                  <a:pt x="105" y="258"/>
                </a:lnTo>
                <a:lnTo>
                  <a:pt x="105" y="186"/>
                </a:lnTo>
                <a:lnTo>
                  <a:pt x="101" y="93"/>
                </a:lnTo>
                <a:lnTo>
                  <a:pt x="160" y="76"/>
                </a:lnTo>
                <a:close/>
                <a:moveTo>
                  <a:pt x="76" y="643"/>
                </a:moveTo>
                <a:lnTo>
                  <a:pt x="76" y="643"/>
                </a:lnTo>
                <a:lnTo>
                  <a:pt x="55" y="385"/>
                </a:lnTo>
                <a:lnTo>
                  <a:pt x="114" y="389"/>
                </a:lnTo>
                <a:lnTo>
                  <a:pt x="160" y="313"/>
                </a:lnTo>
                <a:lnTo>
                  <a:pt x="228" y="203"/>
                </a:lnTo>
                <a:lnTo>
                  <a:pt x="224" y="275"/>
                </a:lnTo>
                <a:lnTo>
                  <a:pt x="228" y="397"/>
                </a:lnTo>
                <a:lnTo>
                  <a:pt x="317" y="402"/>
                </a:lnTo>
                <a:lnTo>
                  <a:pt x="317" y="34"/>
                </a:lnTo>
                <a:lnTo>
                  <a:pt x="596" y="110"/>
                </a:lnTo>
                <a:lnTo>
                  <a:pt x="575" y="385"/>
                </a:lnTo>
                <a:lnTo>
                  <a:pt x="494" y="389"/>
                </a:lnTo>
                <a:lnTo>
                  <a:pt x="507" y="156"/>
                </a:lnTo>
                <a:lnTo>
                  <a:pt x="410" y="140"/>
                </a:lnTo>
                <a:lnTo>
                  <a:pt x="406" y="397"/>
                </a:lnTo>
                <a:lnTo>
                  <a:pt x="317" y="402"/>
                </a:lnTo>
                <a:lnTo>
                  <a:pt x="317" y="736"/>
                </a:lnTo>
                <a:lnTo>
                  <a:pt x="160" y="676"/>
                </a:lnTo>
                <a:lnTo>
                  <a:pt x="76" y="643"/>
                </a:ln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30807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7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  <p:grpSp>
        <p:nvGrpSpPr>
          <p:cNvPr id="28" name="Группа 27"/>
          <p:cNvGrpSpPr/>
          <p:nvPr userDrawn="1"/>
        </p:nvGrpSpPr>
        <p:grpSpPr>
          <a:xfrm>
            <a:off x="0" y="548203"/>
            <a:ext cx="7416157" cy="33206"/>
            <a:chOff x="0" y="548203"/>
            <a:chExt cx="9888209" cy="33206"/>
          </a:xfrm>
        </p:grpSpPr>
        <p:grpSp>
          <p:nvGrpSpPr>
            <p:cNvPr id="29" name="Группа 28"/>
            <p:cNvGrpSpPr/>
            <p:nvPr/>
          </p:nvGrpSpPr>
          <p:grpSpPr>
            <a:xfrm>
              <a:off x="5361108" y="548203"/>
              <a:ext cx="4527101" cy="33206"/>
              <a:chOff x="5361108" y="546724"/>
              <a:chExt cx="4527101" cy="33206"/>
            </a:xfrm>
          </p:grpSpPr>
          <p:grpSp>
            <p:nvGrpSpPr>
              <p:cNvPr id="60" name="Группа 59"/>
              <p:cNvGrpSpPr/>
              <p:nvPr/>
            </p:nvGrpSpPr>
            <p:grpSpPr>
              <a:xfrm rot="10800000">
                <a:off x="7610913" y="546724"/>
                <a:ext cx="2277296" cy="33206"/>
                <a:chOff x="7610913" y="546724"/>
                <a:chExt cx="2277296" cy="33206"/>
              </a:xfrm>
            </p:grpSpPr>
            <p:grpSp>
              <p:nvGrpSpPr>
                <p:cNvPr id="68" name="Группа 67"/>
                <p:cNvGrpSpPr/>
                <p:nvPr/>
              </p:nvGrpSpPr>
              <p:grpSpPr>
                <a:xfrm>
                  <a:off x="8744388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72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308075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7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  <p:sp>
                <p:nvSpPr>
                  <p:cNvPr id="73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308075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7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</p:grpSp>
            <p:grpSp>
              <p:nvGrpSpPr>
                <p:cNvPr id="69" name="Группа 68"/>
                <p:cNvGrpSpPr/>
                <p:nvPr/>
              </p:nvGrpSpPr>
              <p:grpSpPr>
                <a:xfrm>
                  <a:off x="7610913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70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308075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7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  <p:sp>
                <p:nvSpPr>
                  <p:cNvPr id="71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308075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7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</p:grpSp>
          </p:grpSp>
          <p:grpSp>
            <p:nvGrpSpPr>
              <p:cNvPr id="61" name="Группа 60"/>
              <p:cNvGrpSpPr/>
              <p:nvPr/>
            </p:nvGrpSpPr>
            <p:grpSpPr>
              <a:xfrm>
                <a:off x="5361108" y="546724"/>
                <a:ext cx="2277296" cy="33206"/>
                <a:chOff x="7610913" y="546724"/>
                <a:chExt cx="2277296" cy="33206"/>
              </a:xfrm>
            </p:grpSpPr>
            <p:grpSp>
              <p:nvGrpSpPr>
                <p:cNvPr id="62" name="Группа 43"/>
                <p:cNvGrpSpPr/>
                <p:nvPr/>
              </p:nvGrpSpPr>
              <p:grpSpPr>
                <a:xfrm>
                  <a:off x="8744388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66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308075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7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  <p:sp>
                <p:nvSpPr>
                  <p:cNvPr id="67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308075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7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</p:grpSp>
            <p:grpSp>
              <p:nvGrpSpPr>
                <p:cNvPr id="63" name="Группа 44"/>
                <p:cNvGrpSpPr/>
                <p:nvPr/>
              </p:nvGrpSpPr>
              <p:grpSpPr>
                <a:xfrm>
                  <a:off x="7610913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64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308075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7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  <p:sp>
                <p:nvSpPr>
                  <p:cNvPr id="65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308075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7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</p:grpSp>
          </p:grpSp>
        </p:grpSp>
        <p:grpSp>
          <p:nvGrpSpPr>
            <p:cNvPr id="30" name="Группа 29"/>
            <p:cNvGrpSpPr/>
            <p:nvPr/>
          </p:nvGrpSpPr>
          <p:grpSpPr>
            <a:xfrm>
              <a:off x="1048040" y="548203"/>
              <a:ext cx="4527101" cy="33206"/>
              <a:chOff x="5361108" y="546724"/>
              <a:chExt cx="4527101" cy="33206"/>
            </a:xfrm>
          </p:grpSpPr>
          <p:grpSp>
            <p:nvGrpSpPr>
              <p:cNvPr id="46" name="Группа 47"/>
              <p:cNvGrpSpPr/>
              <p:nvPr/>
            </p:nvGrpSpPr>
            <p:grpSpPr>
              <a:xfrm rot="10800000">
                <a:off x="7610913" y="546724"/>
                <a:ext cx="2277296" cy="33206"/>
                <a:chOff x="7610913" y="546724"/>
                <a:chExt cx="2277296" cy="33206"/>
              </a:xfrm>
            </p:grpSpPr>
            <p:grpSp>
              <p:nvGrpSpPr>
                <p:cNvPr id="54" name="Группа 43"/>
                <p:cNvGrpSpPr/>
                <p:nvPr/>
              </p:nvGrpSpPr>
              <p:grpSpPr>
                <a:xfrm>
                  <a:off x="8744388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58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308075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7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  <p:sp>
                <p:nvSpPr>
                  <p:cNvPr id="59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308075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7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</p:grpSp>
            <p:grpSp>
              <p:nvGrpSpPr>
                <p:cNvPr id="55" name="Группа 44"/>
                <p:cNvGrpSpPr/>
                <p:nvPr/>
              </p:nvGrpSpPr>
              <p:grpSpPr>
                <a:xfrm>
                  <a:off x="7610913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56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308075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7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  <p:sp>
                <p:nvSpPr>
                  <p:cNvPr id="57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308075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7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</p:grpSp>
          </p:grpSp>
          <p:grpSp>
            <p:nvGrpSpPr>
              <p:cNvPr id="47" name="Группа 48"/>
              <p:cNvGrpSpPr/>
              <p:nvPr/>
            </p:nvGrpSpPr>
            <p:grpSpPr>
              <a:xfrm>
                <a:off x="5361108" y="546724"/>
                <a:ext cx="2277296" cy="33206"/>
                <a:chOff x="7610913" y="546724"/>
                <a:chExt cx="2277296" cy="33206"/>
              </a:xfrm>
            </p:grpSpPr>
            <p:grpSp>
              <p:nvGrpSpPr>
                <p:cNvPr id="48" name="Группа 43"/>
                <p:cNvGrpSpPr/>
                <p:nvPr/>
              </p:nvGrpSpPr>
              <p:grpSpPr>
                <a:xfrm>
                  <a:off x="8744388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52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308075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7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  <p:sp>
                <p:nvSpPr>
                  <p:cNvPr id="53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308075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7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</p:grpSp>
            <p:grpSp>
              <p:nvGrpSpPr>
                <p:cNvPr id="49" name="Группа 44"/>
                <p:cNvGrpSpPr/>
                <p:nvPr/>
              </p:nvGrpSpPr>
              <p:grpSpPr>
                <a:xfrm>
                  <a:off x="7610913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50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308075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7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  <p:sp>
                <p:nvSpPr>
                  <p:cNvPr id="51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308075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7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</p:grpSp>
          </p:grpSp>
        </p:grpSp>
        <p:grpSp>
          <p:nvGrpSpPr>
            <p:cNvPr id="31" name="Группа 30"/>
            <p:cNvGrpSpPr/>
            <p:nvPr/>
          </p:nvGrpSpPr>
          <p:grpSpPr>
            <a:xfrm>
              <a:off x="0" y="548203"/>
              <a:ext cx="4527101" cy="33206"/>
              <a:chOff x="5361108" y="546724"/>
              <a:chExt cx="4527101" cy="33206"/>
            </a:xfrm>
          </p:grpSpPr>
          <p:grpSp>
            <p:nvGrpSpPr>
              <p:cNvPr id="32" name="Группа 47"/>
              <p:cNvGrpSpPr/>
              <p:nvPr/>
            </p:nvGrpSpPr>
            <p:grpSpPr>
              <a:xfrm rot="10800000">
                <a:off x="7610913" y="546724"/>
                <a:ext cx="2277296" cy="33206"/>
                <a:chOff x="7610913" y="546724"/>
                <a:chExt cx="2277296" cy="33206"/>
              </a:xfrm>
            </p:grpSpPr>
            <p:grpSp>
              <p:nvGrpSpPr>
                <p:cNvPr id="40" name="Группа 43"/>
                <p:cNvGrpSpPr/>
                <p:nvPr/>
              </p:nvGrpSpPr>
              <p:grpSpPr>
                <a:xfrm>
                  <a:off x="8744388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44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308075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7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  <p:sp>
                <p:nvSpPr>
                  <p:cNvPr id="45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308075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7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</p:grpSp>
            <p:grpSp>
              <p:nvGrpSpPr>
                <p:cNvPr id="41" name="Группа 44"/>
                <p:cNvGrpSpPr/>
                <p:nvPr/>
              </p:nvGrpSpPr>
              <p:grpSpPr>
                <a:xfrm>
                  <a:off x="7610913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42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308075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7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  <p:sp>
                <p:nvSpPr>
                  <p:cNvPr id="43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308075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7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</p:grpSp>
          </p:grpSp>
          <p:grpSp>
            <p:nvGrpSpPr>
              <p:cNvPr id="33" name="Группа 48"/>
              <p:cNvGrpSpPr/>
              <p:nvPr/>
            </p:nvGrpSpPr>
            <p:grpSpPr>
              <a:xfrm>
                <a:off x="5361108" y="546724"/>
                <a:ext cx="2277296" cy="33206"/>
                <a:chOff x="7610913" y="546724"/>
                <a:chExt cx="2277296" cy="33206"/>
              </a:xfrm>
            </p:grpSpPr>
            <p:grpSp>
              <p:nvGrpSpPr>
                <p:cNvPr id="34" name="Группа 43"/>
                <p:cNvGrpSpPr/>
                <p:nvPr/>
              </p:nvGrpSpPr>
              <p:grpSpPr>
                <a:xfrm>
                  <a:off x="8744388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38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308075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7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  <p:sp>
                <p:nvSpPr>
                  <p:cNvPr id="39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308075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7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</p:grpSp>
            <p:grpSp>
              <p:nvGrpSpPr>
                <p:cNvPr id="35" name="Группа 44"/>
                <p:cNvGrpSpPr/>
                <p:nvPr/>
              </p:nvGrpSpPr>
              <p:grpSpPr>
                <a:xfrm>
                  <a:off x="7610913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36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308075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7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  <p:sp>
                <p:nvSpPr>
                  <p:cNvPr id="37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308075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7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</p:grpSp>
          </p:grpSp>
        </p:grpSp>
      </p:grpSp>
      <p:sp>
        <p:nvSpPr>
          <p:cNvPr id="75" name="Заголовок 1"/>
          <p:cNvSpPr txBox="1">
            <a:spLocks/>
          </p:cNvSpPr>
          <p:nvPr userDrawn="1"/>
        </p:nvSpPr>
        <p:spPr>
          <a:xfrm>
            <a:off x="0" y="1927537"/>
            <a:ext cx="9144000" cy="132556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300" b="0" i="0" u="none" strike="noStrike" kern="1200" cap="none" spc="0" normalizeH="0" baseline="0" noProof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Calibri"/>
                <a:ea typeface="+mj-ea"/>
                <a:cs typeface="+mj-cs"/>
                <a:sym typeface="Helvetica Light"/>
              </a:rPr>
              <a:t>СПАСИБО ЗА ВНИМАНИЕ</a:t>
            </a:r>
            <a:endParaRPr kumimoji="0" lang="ru-RU" sz="3300" b="0" i="0" u="none" strike="noStrike" kern="1200" cap="none" spc="0" normalizeH="0" baseline="0" noProof="0" dirty="0">
              <a:ln>
                <a:noFill/>
              </a:ln>
              <a:solidFill>
                <a:srgbClr val="2E75B6"/>
              </a:solidFill>
              <a:effectLst/>
              <a:uLnTx/>
              <a:uFillTx/>
              <a:latin typeface="Calibri"/>
              <a:ea typeface="+mj-ea"/>
              <a:cs typeface="+mj-cs"/>
              <a:sym typeface="Helvetica Ligh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87790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2452702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1005840"/>
            <a:ext cx="9144000" cy="1645920"/>
          </a:xfrm>
          <a:prstGeom prst="rect">
            <a:avLst/>
          </a:prstGeom>
          <a:solidFill>
            <a:srgbClr val="EDF1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269" y="96046"/>
            <a:ext cx="6752081" cy="817646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005841"/>
            <a:ext cx="3886200" cy="517112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005841"/>
            <a:ext cx="3886200" cy="517112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="" xmlns:p14="http://schemas.microsoft.com/office/powerpoint/2010/main" val="518536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1005840"/>
            <a:ext cx="9144000" cy="1645920"/>
          </a:xfrm>
          <a:prstGeom prst="rect">
            <a:avLst/>
          </a:prstGeom>
          <a:solidFill>
            <a:srgbClr val="EDF1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8" name="Прямоугольник 7"/>
          <p:cNvSpPr/>
          <p:nvPr/>
        </p:nvSpPr>
        <p:spPr>
          <a:xfrm flipH="1">
            <a:off x="1979712" y="96045"/>
            <a:ext cx="7164288" cy="817646"/>
          </a:xfrm>
          <a:prstGeom prst="rect">
            <a:avLst/>
          </a:prstGeom>
          <a:gradFill>
            <a:gsLst>
              <a:gs pos="0">
                <a:schemeClr val="bg1"/>
              </a:gs>
              <a:gs pos="39999">
                <a:srgbClr val="E4F0F4"/>
              </a:gs>
              <a:gs pos="70000">
                <a:srgbClr val="C0E1F6"/>
              </a:gs>
              <a:gs pos="100000">
                <a:srgbClr val="AAF4F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ru-RU" sz="135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0225" y="96047"/>
            <a:ext cx="6716316" cy="81764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005840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1829752"/>
            <a:ext cx="3868340" cy="444722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005840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1829752"/>
            <a:ext cx="3887391" cy="444722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="" xmlns:p14="http://schemas.microsoft.com/office/powerpoint/2010/main" val="1181982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="" xmlns:p14="http://schemas.microsoft.com/office/powerpoint/2010/main" val="175481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flipH="1">
            <a:off x="1979712" y="96045"/>
            <a:ext cx="7164288" cy="817646"/>
          </a:xfrm>
          <a:prstGeom prst="rect">
            <a:avLst/>
          </a:prstGeom>
          <a:gradFill>
            <a:gsLst>
              <a:gs pos="0">
                <a:schemeClr val="bg1"/>
              </a:gs>
              <a:gs pos="39999">
                <a:srgbClr val="E4F0F4"/>
              </a:gs>
              <a:gs pos="70000">
                <a:srgbClr val="C0E1F6"/>
              </a:gs>
              <a:gs pos="100000">
                <a:srgbClr val="AAF4F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ru-RU" sz="1350"/>
          </a:p>
        </p:txBody>
      </p:sp>
      <p:pic>
        <p:nvPicPr>
          <p:cNvPr id="3" name="Рисунок 2" descr="line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b="-3"/>
          <a:stretch/>
        </p:blipFill>
        <p:spPr>
          <a:xfrm rot="10800000">
            <a:off x="-2" y="6790649"/>
            <a:ext cx="9144001" cy="673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09669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2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7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2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2402650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2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7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2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32324849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005841"/>
            <a:ext cx="7886700" cy="51711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0" name="Номер слайда 5"/>
          <p:cNvSpPr txBox="1">
            <a:spLocks/>
          </p:cNvSpPr>
          <p:nvPr/>
        </p:nvSpPr>
        <p:spPr>
          <a:xfrm>
            <a:off x="8264844" y="6200879"/>
            <a:ext cx="512192" cy="345423"/>
          </a:xfrm>
          <a:prstGeom prst="rect">
            <a:avLst/>
          </a:prstGeom>
        </p:spPr>
        <p:txBody>
          <a:bodyPr vert="horz" lIns="58673" tIns="29336" rIns="58673" bIns="29336" rtlCol="0" anchor="ctr"/>
          <a:lstStyle>
            <a:defPPr>
              <a:defRPr lang="ru-RU"/>
            </a:defPPr>
            <a:lvl1pPr marL="0" algn="r" defTabSz="914400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2821BB2-611B-492C-B73E-32A514CCECF5}" type="slidenum">
              <a:rPr lang="ru-RU" sz="1013" b="1" smtClean="0">
                <a:solidFill>
                  <a:prstClr val="black">
                    <a:tint val="75000"/>
                  </a:prstClr>
                </a:solidFill>
              </a:rPr>
              <a:pPr algn="ctr"/>
              <a:t>‹#›</a:t>
            </a:fld>
            <a:endParaRPr lang="ru-RU" sz="788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flipH="1">
            <a:off x="0" y="97975"/>
            <a:ext cx="9144000" cy="8599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ru-RU" sz="1350"/>
          </a:p>
        </p:txBody>
      </p:sp>
      <p:sp>
        <p:nvSpPr>
          <p:cNvPr id="12" name="Прямоугольник 11"/>
          <p:cNvSpPr/>
          <p:nvPr/>
        </p:nvSpPr>
        <p:spPr>
          <a:xfrm flipH="1">
            <a:off x="1979712" y="96045"/>
            <a:ext cx="7164288" cy="817646"/>
          </a:xfrm>
          <a:prstGeom prst="rect">
            <a:avLst/>
          </a:prstGeom>
          <a:gradFill>
            <a:gsLst>
              <a:gs pos="0">
                <a:schemeClr val="bg1"/>
              </a:gs>
              <a:gs pos="39999">
                <a:srgbClr val="E4F0F4"/>
              </a:gs>
              <a:gs pos="70000">
                <a:srgbClr val="C0E1F6"/>
              </a:gs>
              <a:gs pos="100000">
                <a:srgbClr val="AAF4F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ru-RU" sz="1350"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1551214" y="192428"/>
            <a:ext cx="1538" cy="626298"/>
          </a:xfrm>
          <a:prstGeom prst="line">
            <a:avLst/>
          </a:prstGeom>
          <a:ln>
            <a:solidFill>
              <a:srgbClr val="2947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Группа 44"/>
          <p:cNvGrpSpPr/>
          <p:nvPr/>
        </p:nvGrpSpPr>
        <p:grpSpPr>
          <a:xfrm>
            <a:off x="237448" y="256608"/>
            <a:ext cx="1080050" cy="497938"/>
            <a:chOff x="338369" y="163286"/>
            <a:chExt cx="1440066" cy="497938"/>
          </a:xfrm>
        </p:grpSpPr>
        <p:sp>
          <p:nvSpPr>
            <p:cNvPr id="15" name="AutoShape 4"/>
            <p:cNvSpPr>
              <a:spLocks noChangeAspect="1" noChangeArrowheads="1" noTextEdit="1"/>
            </p:cNvSpPr>
            <p:nvPr/>
          </p:nvSpPr>
          <p:spPr bwMode="auto">
            <a:xfrm>
              <a:off x="338369" y="163286"/>
              <a:ext cx="1429001" cy="493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16" name="Freeform 6"/>
            <p:cNvSpPr>
              <a:spLocks/>
            </p:cNvSpPr>
            <p:nvPr/>
          </p:nvSpPr>
          <p:spPr bwMode="auto">
            <a:xfrm>
              <a:off x="343111" y="397237"/>
              <a:ext cx="548521" cy="31615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17" name="Freeform 7"/>
            <p:cNvSpPr>
              <a:spLocks/>
            </p:cNvSpPr>
            <p:nvPr/>
          </p:nvSpPr>
          <p:spPr bwMode="auto">
            <a:xfrm>
              <a:off x="1223591" y="397237"/>
              <a:ext cx="548521" cy="31615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18" name="Freeform 8"/>
            <p:cNvSpPr>
              <a:spLocks/>
            </p:cNvSpPr>
            <p:nvPr/>
          </p:nvSpPr>
          <p:spPr bwMode="auto">
            <a:xfrm>
              <a:off x="338369" y="511052"/>
              <a:ext cx="124880" cy="116976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19" name="Freeform 9"/>
            <p:cNvSpPr>
              <a:spLocks noEditPoints="1"/>
            </p:cNvSpPr>
            <p:nvPr/>
          </p:nvSpPr>
          <p:spPr bwMode="auto">
            <a:xfrm>
              <a:off x="485379" y="511052"/>
              <a:ext cx="85361" cy="116976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20" name="Freeform 10"/>
            <p:cNvSpPr>
              <a:spLocks noEditPoints="1"/>
            </p:cNvSpPr>
            <p:nvPr/>
          </p:nvSpPr>
          <p:spPr bwMode="auto">
            <a:xfrm>
              <a:off x="594451" y="509471"/>
              <a:ext cx="115395" cy="12013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21" name="Freeform 11"/>
            <p:cNvSpPr>
              <a:spLocks/>
            </p:cNvSpPr>
            <p:nvPr/>
          </p:nvSpPr>
          <p:spPr bwMode="auto">
            <a:xfrm>
              <a:off x="736719" y="509471"/>
              <a:ext cx="105910" cy="12013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22" name="Freeform 12"/>
            <p:cNvSpPr>
              <a:spLocks noEditPoints="1"/>
            </p:cNvSpPr>
            <p:nvPr/>
          </p:nvSpPr>
          <p:spPr bwMode="auto">
            <a:xfrm>
              <a:off x="866341" y="511052"/>
              <a:ext cx="91684" cy="116976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23" name="Freeform 13"/>
            <p:cNvSpPr>
              <a:spLocks/>
            </p:cNvSpPr>
            <p:nvPr/>
          </p:nvSpPr>
          <p:spPr bwMode="auto">
            <a:xfrm>
              <a:off x="984897" y="511052"/>
              <a:ext cx="85361" cy="116976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24" name="Freeform 14"/>
            <p:cNvSpPr>
              <a:spLocks/>
            </p:cNvSpPr>
            <p:nvPr/>
          </p:nvSpPr>
          <p:spPr bwMode="auto">
            <a:xfrm>
              <a:off x="1093969" y="511052"/>
              <a:ext cx="180206" cy="150172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25" name="Freeform 15"/>
            <p:cNvSpPr>
              <a:spLocks/>
            </p:cNvSpPr>
            <p:nvPr/>
          </p:nvSpPr>
          <p:spPr bwMode="auto">
            <a:xfrm>
              <a:off x="1291563" y="511052"/>
              <a:ext cx="86941" cy="116976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26" name="Freeform 16"/>
            <p:cNvSpPr>
              <a:spLocks/>
            </p:cNvSpPr>
            <p:nvPr/>
          </p:nvSpPr>
          <p:spPr bwMode="auto">
            <a:xfrm>
              <a:off x="1402216" y="511052"/>
              <a:ext cx="123299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27" name="Freeform 17"/>
            <p:cNvSpPr>
              <a:spLocks/>
            </p:cNvSpPr>
            <p:nvPr/>
          </p:nvSpPr>
          <p:spPr bwMode="auto">
            <a:xfrm>
              <a:off x="1546065" y="511052"/>
              <a:ext cx="124880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28" name="Freeform 18"/>
            <p:cNvSpPr>
              <a:spLocks/>
            </p:cNvSpPr>
            <p:nvPr/>
          </p:nvSpPr>
          <p:spPr bwMode="auto">
            <a:xfrm>
              <a:off x="1689913" y="511052"/>
              <a:ext cx="88522" cy="116976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29" name="Freeform 19"/>
            <p:cNvSpPr>
              <a:spLocks noEditPoints="1"/>
            </p:cNvSpPr>
            <p:nvPr/>
          </p:nvSpPr>
          <p:spPr bwMode="auto">
            <a:xfrm>
              <a:off x="943798" y="163286"/>
              <a:ext cx="229209" cy="289278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</p:grpSp>
      <p:pic>
        <p:nvPicPr>
          <p:cNvPr id="30" name="Рисунок 29" descr="line.jpg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b="-3"/>
          <a:stretch/>
        </p:blipFill>
        <p:spPr>
          <a:xfrm rot="10800000">
            <a:off x="-1" y="6790650"/>
            <a:ext cx="9144001" cy="6735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269" y="96047"/>
            <a:ext cx="6752081" cy="8176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="" xmlns:p14="http://schemas.microsoft.com/office/powerpoint/2010/main" val="2032189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lang="ru-RU" sz="1725" b="1" kern="1200" spc="-30" dirty="0">
          <a:solidFill>
            <a:srgbClr val="294790"/>
          </a:solidFill>
          <a:latin typeface="Calibri" pitchFamily="34" charset="0"/>
          <a:ea typeface="+mn-ea"/>
          <a:cs typeface="+mn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>
              <a:lumMod val="65000"/>
              <a:lumOff val="35000"/>
            </a:schemeClr>
          </a:solidFill>
          <a:latin typeface="+mj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j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>
              <a:lumMod val="65000"/>
              <a:lumOff val="35000"/>
            </a:schemeClr>
          </a:solidFill>
          <a:latin typeface="+mj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65000"/>
              <a:lumOff val="35000"/>
            </a:schemeClr>
          </a:solidFill>
          <a:latin typeface="+mj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65000"/>
              <a:lumOff val="35000"/>
            </a:schemeClr>
          </a:solidFill>
          <a:latin typeface="+mj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005841"/>
            <a:ext cx="7886700" cy="51711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0" name="Номер слайда 5"/>
          <p:cNvSpPr txBox="1">
            <a:spLocks/>
          </p:cNvSpPr>
          <p:nvPr userDrawn="1"/>
        </p:nvSpPr>
        <p:spPr>
          <a:xfrm>
            <a:off x="8264844" y="6200879"/>
            <a:ext cx="512192" cy="345423"/>
          </a:xfrm>
          <a:prstGeom prst="rect">
            <a:avLst/>
          </a:prstGeom>
        </p:spPr>
        <p:txBody>
          <a:bodyPr vert="horz" lIns="58673" tIns="29336" rIns="58673" bIns="29336" rtlCol="0" anchor="ctr"/>
          <a:lstStyle>
            <a:defPPr>
              <a:defRPr lang="ru-RU"/>
            </a:defPPr>
            <a:lvl1pPr marL="0" algn="r" defTabSz="914400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821BB2-611B-492C-B73E-32A514CCECF5}" type="slidenum">
              <a:rPr kumimoji="0" lang="ru-RU" sz="1013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788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 flipH="1">
            <a:off x="0" y="97975"/>
            <a:ext cx="9144000" cy="8599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marL="0" marR="0" lvl="0" indent="0" algn="ctr" defTabSz="30807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7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  <p:sp>
        <p:nvSpPr>
          <p:cNvPr id="12" name="Прямоугольник 11"/>
          <p:cNvSpPr/>
          <p:nvPr userDrawn="1"/>
        </p:nvSpPr>
        <p:spPr>
          <a:xfrm flipH="1">
            <a:off x="1979712" y="96045"/>
            <a:ext cx="7164288" cy="817646"/>
          </a:xfrm>
          <a:prstGeom prst="rect">
            <a:avLst/>
          </a:prstGeom>
          <a:gradFill>
            <a:gsLst>
              <a:gs pos="0">
                <a:schemeClr val="bg1"/>
              </a:gs>
              <a:gs pos="39999">
                <a:srgbClr val="E4F0F4"/>
              </a:gs>
              <a:gs pos="70000">
                <a:srgbClr val="C0E1F6"/>
              </a:gs>
              <a:gs pos="100000">
                <a:srgbClr val="AAF4F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marL="0" marR="0" lvl="0" indent="0" algn="ctr" defTabSz="30807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7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  <p:cxnSp>
        <p:nvCxnSpPr>
          <p:cNvPr id="13" name="Прямая соединительная линия 12"/>
          <p:cNvCxnSpPr/>
          <p:nvPr userDrawn="1"/>
        </p:nvCxnSpPr>
        <p:spPr>
          <a:xfrm>
            <a:off x="1551214" y="192428"/>
            <a:ext cx="1538" cy="626298"/>
          </a:xfrm>
          <a:prstGeom prst="line">
            <a:avLst/>
          </a:prstGeom>
          <a:ln>
            <a:solidFill>
              <a:srgbClr val="2947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Группа 44"/>
          <p:cNvGrpSpPr/>
          <p:nvPr userDrawn="1"/>
        </p:nvGrpSpPr>
        <p:grpSpPr>
          <a:xfrm>
            <a:off x="237448" y="256608"/>
            <a:ext cx="1080050" cy="497938"/>
            <a:chOff x="338369" y="163286"/>
            <a:chExt cx="1440066" cy="497938"/>
          </a:xfrm>
        </p:grpSpPr>
        <p:sp>
          <p:nvSpPr>
            <p:cNvPr id="15" name="AutoShape 4"/>
            <p:cNvSpPr>
              <a:spLocks noChangeAspect="1" noChangeArrowheads="1" noTextEdit="1"/>
            </p:cNvSpPr>
            <p:nvPr/>
          </p:nvSpPr>
          <p:spPr bwMode="auto">
            <a:xfrm>
              <a:off x="338369" y="163286"/>
              <a:ext cx="1429001" cy="493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30807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7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6" name="Freeform 6"/>
            <p:cNvSpPr>
              <a:spLocks/>
            </p:cNvSpPr>
            <p:nvPr/>
          </p:nvSpPr>
          <p:spPr bwMode="auto">
            <a:xfrm>
              <a:off x="343111" y="397237"/>
              <a:ext cx="548521" cy="31615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30807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7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7" name="Freeform 7"/>
            <p:cNvSpPr>
              <a:spLocks/>
            </p:cNvSpPr>
            <p:nvPr/>
          </p:nvSpPr>
          <p:spPr bwMode="auto">
            <a:xfrm>
              <a:off x="1223591" y="397237"/>
              <a:ext cx="548521" cy="31615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30807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7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8" name="Freeform 8"/>
            <p:cNvSpPr>
              <a:spLocks/>
            </p:cNvSpPr>
            <p:nvPr/>
          </p:nvSpPr>
          <p:spPr bwMode="auto">
            <a:xfrm>
              <a:off x="338369" y="511052"/>
              <a:ext cx="124880" cy="116976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30807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7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9" name="Freeform 9"/>
            <p:cNvSpPr>
              <a:spLocks noEditPoints="1"/>
            </p:cNvSpPr>
            <p:nvPr/>
          </p:nvSpPr>
          <p:spPr bwMode="auto">
            <a:xfrm>
              <a:off x="485379" y="511052"/>
              <a:ext cx="85361" cy="116976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30807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7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0" name="Freeform 10"/>
            <p:cNvSpPr>
              <a:spLocks noEditPoints="1"/>
            </p:cNvSpPr>
            <p:nvPr/>
          </p:nvSpPr>
          <p:spPr bwMode="auto">
            <a:xfrm>
              <a:off x="594451" y="509471"/>
              <a:ext cx="115395" cy="12013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30807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7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1" name="Freeform 11"/>
            <p:cNvSpPr>
              <a:spLocks/>
            </p:cNvSpPr>
            <p:nvPr/>
          </p:nvSpPr>
          <p:spPr bwMode="auto">
            <a:xfrm>
              <a:off x="736719" y="509471"/>
              <a:ext cx="105910" cy="12013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30807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7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2" name="Freeform 12"/>
            <p:cNvSpPr>
              <a:spLocks noEditPoints="1"/>
            </p:cNvSpPr>
            <p:nvPr/>
          </p:nvSpPr>
          <p:spPr bwMode="auto">
            <a:xfrm>
              <a:off x="866341" y="511052"/>
              <a:ext cx="91684" cy="116976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30807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7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3" name="Freeform 13"/>
            <p:cNvSpPr>
              <a:spLocks/>
            </p:cNvSpPr>
            <p:nvPr/>
          </p:nvSpPr>
          <p:spPr bwMode="auto">
            <a:xfrm>
              <a:off x="984897" y="511052"/>
              <a:ext cx="85361" cy="116976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30807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7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4" name="Freeform 14"/>
            <p:cNvSpPr>
              <a:spLocks/>
            </p:cNvSpPr>
            <p:nvPr/>
          </p:nvSpPr>
          <p:spPr bwMode="auto">
            <a:xfrm>
              <a:off x="1093969" y="511052"/>
              <a:ext cx="180206" cy="150172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30807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7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5" name="Freeform 15"/>
            <p:cNvSpPr>
              <a:spLocks/>
            </p:cNvSpPr>
            <p:nvPr/>
          </p:nvSpPr>
          <p:spPr bwMode="auto">
            <a:xfrm>
              <a:off x="1291563" y="511052"/>
              <a:ext cx="86941" cy="116976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30807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7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6" name="Freeform 16"/>
            <p:cNvSpPr>
              <a:spLocks/>
            </p:cNvSpPr>
            <p:nvPr/>
          </p:nvSpPr>
          <p:spPr bwMode="auto">
            <a:xfrm>
              <a:off x="1402216" y="511052"/>
              <a:ext cx="123299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30807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7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7" name="Freeform 17"/>
            <p:cNvSpPr>
              <a:spLocks/>
            </p:cNvSpPr>
            <p:nvPr/>
          </p:nvSpPr>
          <p:spPr bwMode="auto">
            <a:xfrm>
              <a:off x="1546065" y="511052"/>
              <a:ext cx="124880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30807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7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8" name="Freeform 18"/>
            <p:cNvSpPr>
              <a:spLocks/>
            </p:cNvSpPr>
            <p:nvPr/>
          </p:nvSpPr>
          <p:spPr bwMode="auto">
            <a:xfrm>
              <a:off x="1689913" y="511052"/>
              <a:ext cx="88522" cy="116976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30807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7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9" name="Freeform 19"/>
            <p:cNvSpPr>
              <a:spLocks noEditPoints="1"/>
            </p:cNvSpPr>
            <p:nvPr/>
          </p:nvSpPr>
          <p:spPr bwMode="auto">
            <a:xfrm>
              <a:off x="943798" y="163286"/>
              <a:ext cx="229209" cy="289278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30807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7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endParaRPr>
            </a:p>
          </p:txBody>
        </p:sp>
      </p:grpSp>
      <p:pic>
        <p:nvPicPr>
          <p:cNvPr id="30" name="Рисунок 29" descr="line.jpg"/>
          <p:cNvPicPr>
            <a:picLocks noChangeAspect="1"/>
          </p:cNvPicPr>
          <p:nvPr userDrawn="1"/>
        </p:nvPicPr>
        <p:blipFill rotWithShape="1">
          <a:blip r:embed="rId17" cstate="print"/>
          <a:srcRect l="176" t="10082" b="-3"/>
          <a:stretch/>
        </p:blipFill>
        <p:spPr>
          <a:xfrm rot="10800000">
            <a:off x="-1" y="6790650"/>
            <a:ext cx="9144001" cy="6735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269" y="96047"/>
            <a:ext cx="6752081" cy="8176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="" xmlns:p14="http://schemas.microsoft.com/office/powerpoint/2010/main" val="2158996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lang="ru-RU" sz="1725" b="1" kern="1200" spc="-30" dirty="0">
          <a:solidFill>
            <a:srgbClr val="294790"/>
          </a:solidFill>
          <a:latin typeface="Calibri" pitchFamily="34" charset="0"/>
          <a:ea typeface="+mn-ea"/>
          <a:cs typeface="+mn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>
              <a:lumMod val="65000"/>
              <a:lumOff val="35000"/>
            </a:schemeClr>
          </a:solidFill>
          <a:latin typeface="+mj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j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>
              <a:lumMod val="65000"/>
              <a:lumOff val="35000"/>
            </a:schemeClr>
          </a:solidFill>
          <a:latin typeface="+mj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65000"/>
              <a:lumOff val="35000"/>
            </a:schemeClr>
          </a:solidFill>
          <a:latin typeface="+mj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65000"/>
              <a:lumOff val="35000"/>
            </a:schemeClr>
          </a:solidFill>
          <a:latin typeface="+mj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://docs.cntd.ru/document/902254916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44.jpeg"/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12" Type="http://schemas.openxmlformats.org/officeDocument/2006/relationships/image" Target="../media/image43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11" Type="http://schemas.openxmlformats.org/officeDocument/2006/relationships/image" Target="../media/image42.jpeg"/><Relationship Id="rId5" Type="http://schemas.openxmlformats.org/officeDocument/2006/relationships/image" Target="../media/image36.jpeg"/><Relationship Id="rId10" Type="http://schemas.openxmlformats.org/officeDocument/2006/relationships/image" Target="../media/image41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Relationship Id="rId1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jpeg"/><Relationship Id="rId9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Relationship Id="rId9" Type="http://schemas.openxmlformats.org/officeDocument/2006/relationships/image" Target="../media/image7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4.png"/><Relationship Id="rId7" Type="http://schemas.openxmlformats.org/officeDocument/2006/relationships/image" Target="../media/image76.jpeg"/><Relationship Id="rId12" Type="http://schemas.openxmlformats.org/officeDocument/2006/relationships/image" Target="../media/image81.jpeg"/><Relationship Id="rId2" Type="http://schemas.openxmlformats.org/officeDocument/2006/relationships/hyperlink" Target="http://stanpark.ru/metal/tokarnye_stanki/9533/12252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../media/image80.jpeg"/><Relationship Id="rId5" Type="http://schemas.openxmlformats.org/officeDocument/2006/relationships/image" Target="NULL"/><Relationship Id="rId10" Type="http://schemas.openxmlformats.org/officeDocument/2006/relationships/image" Target="../media/image79.jpeg"/><Relationship Id="rId4" Type="http://schemas.openxmlformats.org/officeDocument/2006/relationships/image" Target="../media/image75.jpeg"/><Relationship Id="rId9" Type="http://schemas.openxmlformats.org/officeDocument/2006/relationships/image" Target="../media/image7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gif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jpeg"/><Relationship Id="rId9" Type="http://schemas.openxmlformats.org/officeDocument/2006/relationships/image" Target="../media/image9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7" Type="http://schemas.openxmlformats.org/officeDocument/2006/relationships/image" Target="../media/image100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5.png"/><Relationship Id="rId4" Type="http://schemas.openxmlformats.org/officeDocument/2006/relationships/image" Target="../media/image12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13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7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01.jpeg"/><Relationship Id="rId4" Type="http://schemas.openxmlformats.org/officeDocument/2006/relationships/image" Target="../media/image132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145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52890" y="921366"/>
            <a:ext cx="8483605" cy="2387600"/>
          </a:xfrm>
        </p:spPr>
        <p:txBody>
          <a:bodyPr>
            <a:normAutofit/>
          </a:bodyPr>
          <a:lstStyle/>
          <a:p>
            <a:r>
              <a:rPr lang="ru-RU" sz="3200" spc="-40" dirty="0">
                <a:solidFill>
                  <a:srgbClr val="2E75B6"/>
                </a:solidFill>
                <a:latin typeface="+mj-lt"/>
                <a:ea typeface="+mj-ea"/>
                <a:cs typeface="+mj-cs"/>
              </a:rPr>
              <a:t>РЕАЛИЗАЦИЯ КОНЦЕПЦИИ ПРЕПОДАВАНИЯ УЧЕБНОГО ПРЕДМЕТА «ТЕХНОЛОГИЯ» </a:t>
            </a:r>
            <a:br>
              <a:rPr lang="ru-RU" sz="3200" spc="-40" dirty="0">
                <a:solidFill>
                  <a:srgbClr val="2E75B6"/>
                </a:solidFill>
                <a:latin typeface="+mj-lt"/>
                <a:ea typeface="+mj-ea"/>
                <a:cs typeface="+mj-cs"/>
              </a:rPr>
            </a:br>
            <a:r>
              <a:rPr lang="ru-RU" sz="3200" spc="-40" dirty="0">
                <a:solidFill>
                  <a:srgbClr val="2E75B6"/>
                </a:solidFill>
                <a:latin typeface="+mj-lt"/>
                <a:ea typeface="+mj-ea"/>
                <a:cs typeface="+mj-cs"/>
              </a:rPr>
              <a:t>В УМК «ТЕХНОЛОГИЯ. 5 - 9 КЛАССЫ» </a:t>
            </a:r>
            <a:br>
              <a:rPr lang="ru-RU" sz="3200" spc="-40" dirty="0">
                <a:solidFill>
                  <a:srgbClr val="2E75B6"/>
                </a:solidFill>
                <a:latin typeface="+mj-lt"/>
                <a:ea typeface="+mj-ea"/>
                <a:cs typeface="+mj-cs"/>
              </a:rPr>
            </a:br>
            <a:r>
              <a:rPr lang="ru-RU" sz="3200" spc="-40" dirty="0">
                <a:solidFill>
                  <a:srgbClr val="2E75B6"/>
                </a:solidFill>
                <a:latin typeface="+mj-lt"/>
                <a:ea typeface="+mj-ea"/>
                <a:cs typeface="+mj-cs"/>
              </a:rPr>
              <a:t>ПОД РЕД. В.М. КАЗАКЕВИЧА</a:t>
            </a:r>
          </a:p>
        </p:txBody>
      </p:sp>
      <p:sp>
        <p:nvSpPr>
          <p:cNvPr id="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52890" y="3308966"/>
            <a:ext cx="7691517" cy="1854373"/>
          </a:xfrm>
        </p:spPr>
        <p:txBody>
          <a:bodyPr>
            <a:normAutofit/>
          </a:bodyPr>
          <a:lstStyle/>
          <a:p>
            <a:r>
              <a:rPr lang="ru-RU" sz="2000" dirty="0"/>
              <a:t>Казакевич В.М.,  д.пед.н., профессор, ведущий научный сотрудник Институт стратегии развития образования РАО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116632"/>
            <a:ext cx="7596336" cy="654032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11 ВАРИАНТОВ УЧЕБНИКОВ ПО ТЕХНОЛОГИИ ДЛЯ НАЧАЛЬНОЙ ШКОЛЫ (1 – 4 классы)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102539394"/>
              </p:ext>
            </p:extLst>
          </p:nvPr>
        </p:nvGraphicFramePr>
        <p:xfrm>
          <a:off x="827584" y="1555558"/>
          <a:ext cx="7065522" cy="4979872"/>
        </p:xfrm>
        <a:graphic>
          <a:graphicData uri="http://schemas.openxmlformats.org/drawingml/2006/table">
            <a:tbl>
              <a:tblPr/>
              <a:tblGrid>
                <a:gridCol w="245147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424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2018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45147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536219">
                <a:tc gridSpan="2">
                  <a:txBody>
                    <a:bodyPr/>
                    <a:lstStyle/>
                    <a:p>
                      <a:pPr algn="ctr">
                        <a:lnSpc>
                          <a:spcPts val="122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endParaRPr lang="ru-RU" sz="2000" b="1" spc="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22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ru-RU" sz="2000" b="1" spc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Технология (предметная область)</a:t>
                      </a:r>
                      <a:endParaRPr lang="ru-RU" sz="20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45" marR="58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rgbClr val="000000"/>
                        </a:solidFill>
                        <a:latin typeface="Courier New"/>
                        <a:ea typeface="Courier New"/>
                        <a:cs typeface="Times New Roman"/>
                      </a:endParaRPr>
                    </a:p>
                  </a:txBody>
                  <a:tcPr marL="5845" marR="58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endParaRPr lang="ru-RU" sz="1400">
                        <a:solidFill>
                          <a:srgbClr val="000000"/>
                        </a:solidFill>
                        <a:latin typeface="Courier New"/>
                        <a:ea typeface="Courier New"/>
                        <a:cs typeface="Times New Roman"/>
                      </a:endParaRPr>
                    </a:p>
                  </a:txBody>
                  <a:tcPr marL="5845" marR="58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58673">
                <a:tc>
                  <a:txBody>
                    <a:bodyPr/>
                    <a:lstStyle/>
                    <a:p>
                      <a:pPr algn="ctr">
                        <a:lnSpc>
                          <a:spcPts val="122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ru-RU" sz="1400" spc="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Геронимус</a:t>
                      </a:r>
                      <a:r>
                        <a:rPr lang="ru-RU" sz="1400" spc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Т.М.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45" marR="58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2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ru-RU" sz="1400" spc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Технология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45" marR="58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2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ru-RU" sz="1400" spc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45" marR="58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ru-RU" sz="1400" spc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ООО «БИНОМ. Лаборатория знаний»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45" marR="584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58673">
                <a:tc>
                  <a:txBody>
                    <a:bodyPr/>
                    <a:lstStyle/>
                    <a:p>
                      <a:pPr algn="ctr">
                        <a:lnSpc>
                          <a:spcPts val="122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ru-RU" sz="1400" spc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Конышева Н.М.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45" marR="58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2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ru-RU" sz="1400" spc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Технология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45" marR="58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2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ru-RU" sz="1400" spc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45" marR="58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ru-RU" sz="1400" spc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ООО «Издательство «Ассоциация 21 век»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45" marR="584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95220">
                <a:tc>
                  <a:txBody>
                    <a:bodyPr/>
                    <a:lstStyle/>
                    <a:p>
                      <a:pPr algn="ctr">
                        <a:lnSpc>
                          <a:spcPts val="122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ru-RU" sz="1400" spc="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Лутцева</a:t>
                      </a:r>
                      <a:r>
                        <a:rPr lang="ru-RU" sz="1400" spc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Е.А.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45" marR="58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2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ru-RU" sz="1400" spc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Технология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45" marR="58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2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ru-RU" sz="1400" spc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45" marR="58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spc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ООО «Издательский центр ВЕНТАНА-ГРАФ»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45" marR="584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58673">
                <a:tc>
                  <a:txBody>
                    <a:bodyPr/>
                    <a:lstStyle/>
                    <a:p>
                      <a:pPr algn="ctr">
                        <a:lnSpc>
                          <a:spcPts val="122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ru-RU" sz="1400" spc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Лутцева Е.А., Зуева Т.П.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45" marR="58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2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ru-RU" sz="1400" spc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Технология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45" marR="58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2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ru-RU" sz="1400" spc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45" marR="58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spc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АО «Издательство «Просвещение»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45" marR="584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07925">
                <a:tc>
                  <a:txBody>
                    <a:bodyPr/>
                    <a:lstStyle/>
                    <a:p>
                      <a:pPr algn="ctr">
                        <a:lnSpc>
                          <a:spcPts val="122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ru-RU" sz="1400" spc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Малышева Н.А.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45" marR="58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2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ru-RU" sz="1400" spc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Технология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45" marR="58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2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ru-RU" sz="1400" spc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45" marR="58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spc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ООО «ДРОФА»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45" marR="584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58673">
                <a:tc>
                  <a:txBody>
                    <a:bodyPr/>
                    <a:lstStyle/>
                    <a:p>
                      <a:pPr algn="ctr">
                        <a:lnSpc>
                          <a:spcPts val="122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ru-RU" sz="1400" spc="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Огерчук</a:t>
                      </a:r>
                      <a:r>
                        <a:rPr lang="ru-RU" sz="1400" spc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Л.Ю.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45" marR="58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2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ru-RU" sz="1400" spc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Технология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45" marR="58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2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ru-RU" sz="1400" spc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45" marR="58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spc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ООО «Русское слово- учебник»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45" marR="584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95220">
                <a:tc>
                  <a:txBody>
                    <a:bodyPr/>
                    <a:lstStyle/>
                    <a:p>
                      <a:pPr algn="ctr">
                        <a:lnSpc>
                          <a:spcPts val="122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ru-RU" sz="1400" spc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Рагозина Т.М., Гринёва А.А.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45" marR="58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2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ru-RU" sz="1400" spc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Технология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45" marR="58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2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ru-RU" sz="1400" spc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45" marR="58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spc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Издательство </a:t>
                      </a:r>
                    </a:p>
                    <a:p>
                      <a:pPr algn="ctr">
                        <a:lnSpc>
                          <a:spcPts val="12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spc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«Академкнига/Учебник»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45" marR="584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96625">
                <a:tc>
                  <a:txBody>
                    <a:bodyPr/>
                    <a:lstStyle/>
                    <a:p>
                      <a:pPr algn="ctr">
                        <a:lnSpc>
                          <a:spcPts val="122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ru-RU" sz="1400" b="1" spc="0" dirty="0" err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Роговцева</a:t>
                      </a:r>
                      <a:r>
                        <a:rPr lang="ru-RU" sz="1400" b="1" spc="0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Н.И., Богданова Н.В., </a:t>
                      </a:r>
                      <a:r>
                        <a:rPr lang="ru-RU" sz="1400" b="1" spc="0" dirty="0" err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Фрейтаг</a:t>
                      </a:r>
                      <a:r>
                        <a:rPr lang="ru-RU" sz="1400" b="1" spc="0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И.П.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45" marR="58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2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ru-RU" sz="1400" b="1" spc="0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Технология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45" marR="58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2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ru-RU" sz="1400" b="1" spc="0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45" marR="58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spc="0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АО «Издательство «Просвещение»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45" marR="584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58673">
                <a:tc>
                  <a:txBody>
                    <a:bodyPr/>
                    <a:lstStyle/>
                    <a:p>
                      <a:pPr algn="ctr">
                        <a:lnSpc>
                          <a:spcPts val="122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ru-RU" sz="1400" spc="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Узорова</a:t>
                      </a:r>
                      <a:r>
                        <a:rPr lang="ru-RU" sz="1400" spc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О.В., </a:t>
                      </a:r>
                      <a:r>
                        <a:rPr lang="ru-RU" sz="1400" spc="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Нефёдова</a:t>
                      </a:r>
                      <a:r>
                        <a:rPr lang="ru-RU" sz="1400" spc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Е.А.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45" marR="58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2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ru-RU" sz="1400" spc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Технология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45" marR="58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2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ru-RU" sz="1400" spc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45" marR="58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spc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ООО «ДРОФА», ООО «Издательство </a:t>
                      </a:r>
                      <a:r>
                        <a:rPr lang="ru-RU" sz="1400" spc="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Астрель</a:t>
                      </a:r>
                      <a:r>
                        <a:rPr lang="ru-RU" sz="1400" spc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»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45" marR="584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496625">
                <a:tc>
                  <a:txBody>
                    <a:bodyPr/>
                    <a:lstStyle/>
                    <a:p>
                      <a:pPr algn="ctr">
                        <a:lnSpc>
                          <a:spcPts val="122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ru-RU" sz="1400" spc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Хохлова М.В., Синица Н.В., Симоненко В.Д. и до.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45" marR="58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2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ru-RU" sz="1400" spc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Технология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45" marR="58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2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ru-RU" sz="1400" spc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45" marR="58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spc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ООО «Издательский центр ВЕНТАНА-ГРАФ»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45" marR="584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58673">
                <a:tc>
                  <a:txBody>
                    <a:bodyPr/>
                    <a:lstStyle/>
                    <a:p>
                      <a:pPr algn="ctr">
                        <a:lnSpc>
                          <a:spcPts val="122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ru-RU" sz="1400" spc="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Цирулик</a:t>
                      </a:r>
                      <a:r>
                        <a:rPr lang="ru-RU" sz="1400" spc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Н.А., </a:t>
                      </a:r>
                      <a:r>
                        <a:rPr lang="ru-RU" sz="1400" spc="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Проснякова</a:t>
                      </a:r>
                      <a:r>
                        <a:rPr lang="ru-RU" sz="1400" spc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Т.Н.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45" marR="58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2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ru-RU" sz="1400" spc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Технология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45" marR="58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2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ru-RU" sz="1400" spc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45" marR="58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spc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ООО «Развивающее обучение»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45" marR="584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УЧЕБНИК ПО ТЕХНОЛОГИИ ДЛЯ ОСНОВНОЙ ШКОЛЫ</a:t>
            </a:r>
            <a:br>
              <a:rPr lang="ru-RU" sz="2400" b="1" dirty="0">
                <a:solidFill>
                  <a:srgbClr val="002060"/>
                </a:solidFill>
              </a:rPr>
            </a:br>
            <a:r>
              <a:rPr lang="ru-RU" sz="2400" b="1" dirty="0">
                <a:solidFill>
                  <a:srgbClr val="002060"/>
                </a:solidFill>
              </a:rPr>
              <a:t>(5 – 9 классы)</a:t>
            </a:r>
            <a:endParaRPr lang="ru-RU" sz="2400" dirty="0">
              <a:solidFill>
                <a:srgbClr val="002060"/>
              </a:solidFill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233185238"/>
              </p:ext>
            </p:extLst>
          </p:nvPr>
        </p:nvGraphicFramePr>
        <p:xfrm>
          <a:off x="1071538" y="1714488"/>
          <a:ext cx="7173946" cy="4672033"/>
        </p:xfrm>
        <a:graphic>
          <a:graphicData uri="http://schemas.openxmlformats.org/drawingml/2006/table">
            <a:tbl>
              <a:tblPr/>
              <a:tblGrid>
                <a:gridCol w="298501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5179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3804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29909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1119868">
                <a:tc>
                  <a:txBody>
                    <a:bodyPr/>
                    <a:lstStyle/>
                    <a:p>
                      <a:pPr marL="180000" indent="0" algn="ctr">
                        <a:lnSpc>
                          <a:spcPts val="122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endParaRPr lang="ru-RU" sz="1600" spc="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180000" indent="0" algn="ctr">
                        <a:lnSpc>
                          <a:spcPts val="122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ru-RU" sz="1600" spc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Казакевич В.М., Пичугина Г.В., Семёнова Г.Ю. и др./Под ред. Казакевича В.М.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2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endParaRPr lang="ru-RU" sz="1600" spc="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22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ru-RU" sz="1600" spc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Технология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2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ru-RU" sz="1600" spc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7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endParaRPr lang="ru-RU" sz="1600" spc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27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ru-RU" sz="1600" spc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АО «Издательство «Просвещение»</a:t>
                      </a:r>
                      <a:endParaRPr lang="ru-RU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84306">
                <a:tc>
                  <a:txBody>
                    <a:bodyPr/>
                    <a:lstStyle/>
                    <a:p>
                      <a:pPr marL="180000" indent="0" algn="ctr">
                        <a:lnSpc>
                          <a:spcPts val="127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endParaRPr lang="ru-RU" sz="1600" spc="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180000" indent="0" algn="ctr">
                        <a:lnSpc>
                          <a:spcPts val="127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ru-RU" sz="1600" spc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Казакевич </a:t>
                      </a:r>
                      <a:r>
                        <a:rPr lang="en-US" sz="1600" spc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B</a:t>
                      </a:r>
                      <a:r>
                        <a:rPr lang="ru-RU" sz="1600" spc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r>
                        <a:rPr lang="en-US" sz="1600" spc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M</a:t>
                      </a:r>
                      <a:r>
                        <a:rPr lang="ru-RU" sz="1600" spc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., Пичугина Г.В., Семёнова Г.Ю. и др. /Под ред. Казакевича </a:t>
                      </a:r>
                      <a:r>
                        <a:rPr lang="en-US" sz="1600" spc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B</a:t>
                      </a:r>
                      <a:r>
                        <a:rPr lang="ru-RU" sz="1600" spc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r>
                        <a:rPr lang="en-US" sz="1600" spc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M</a:t>
                      </a:r>
                      <a:r>
                        <a:rPr lang="ru-RU" sz="1600" spc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2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endParaRPr lang="ru-RU" sz="1600" spc="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22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ru-RU" sz="1600" spc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Технология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2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ru-RU" sz="1600" spc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7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endParaRPr lang="ru-RU" sz="1600" spc="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27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ru-RU" sz="1600" spc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АО «Издательство «Просвещение»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086148">
                <a:tc>
                  <a:txBody>
                    <a:bodyPr/>
                    <a:lstStyle/>
                    <a:p>
                      <a:pPr marL="180000" indent="0" algn="ctr">
                        <a:lnSpc>
                          <a:spcPts val="125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endParaRPr lang="ru-RU" sz="1600" spc="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180000" indent="0" algn="ctr">
                        <a:lnSpc>
                          <a:spcPts val="125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ru-RU" sz="1600" spc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Казакевич В.М., Пичугина Г.В., </a:t>
                      </a:r>
                      <a:r>
                        <a:rPr lang="ru-RU" sz="1600" spc="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Семёнова</a:t>
                      </a:r>
                      <a:r>
                        <a:rPr lang="ru-RU" sz="1600" spc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Г.Ю. и др. /Под ред. Казакевича В.М.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2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endParaRPr lang="ru-RU" sz="1600" spc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22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ru-RU" sz="1600" spc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Технология</a:t>
                      </a:r>
                      <a:endParaRPr lang="ru-RU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2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ru-RU" sz="1600" spc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ru-RU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endParaRPr lang="ru-RU" sz="1600" spc="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25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ru-RU" sz="1600" spc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АО «Издательство «Просвещение»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081711">
                <a:tc>
                  <a:txBody>
                    <a:bodyPr/>
                    <a:lstStyle/>
                    <a:p>
                      <a:pPr marL="180000" indent="0" algn="ctr">
                        <a:lnSpc>
                          <a:spcPts val="125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endParaRPr lang="ru-RU" sz="1600" spc="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180000" indent="0" algn="ctr">
                        <a:lnSpc>
                          <a:spcPts val="125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ru-RU" sz="1600" spc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Казакевич В.М, Пичугина Г.В., Семёнова Г.Ю. и др. /Под ред. Казакевича В.М.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2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endParaRPr lang="ru-RU" sz="1600" spc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22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ru-RU" sz="1600" spc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Технология</a:t>
                      </a:r>
                      <a:endParaRPr lang="ru-RU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2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ru-RU" sz="1600" spc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8-9</a:t>
                      </a:r>
                      <a:endParaRPr lang="ru-RU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endParaRPr lang="ru-RU" sz="1600" spc="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25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ru-RU" sz="1600" spc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АО «Издательство «Просвещение»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511156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</a:rPr>
              <a:t>ФГОС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928670"/>
            <a:ext cx="8229600" cy="3436434"/>
          </a:xfrm>
        </p:spPr>
        <p:txBody>
          <a:bodyPr>
            <a:normAutofit fontScale="32500" lnSpcReduction="20000"/>
          </a:bodyPr>
          <a:lstStyle/>
          <a:p>
            <a:pPr algn="ctr" fontAlgn="base">
              <a:buNone/>
            </a:pPr>
            <a:r>
              <a:rPr lang="ru-RU" sz="4400" b="1" dirty="0"/>
              <a:t>Об утверждении федерального государственного образовательного стандарта основного общего образования (с изменениями на 31 декабря 2015 года)</a:t>
            </a:r>
            <a:endParaRPr lang="ru-RU" sz="4400" dirty="0"/>
          </a:p>
          <a:p>
            <a:pPr algn="ctr" fontAlgn="base">
              <a:buNone/>
            </a:pPr>
            <a:r>
              <a:rPr lang="ru-RU" sz="4400" dirty="0"/>
              <a:t/>
            </a:r>
            <a:br>
              <a:rPr lang="ru-RU" sz="4400" dirty="0"/>
            </a:br>
            <a:r>
              <a:rPr lang="ru-RU" sz="4400" dirty="0"/>
              <a:t>МИНИСТЕРСТВО ОБРАЗОВАНИЯ И НАУКИ РОССИЙСКОЙ ФЕДЕРАЦИИ</a:t>
            </a:r>
          </a:p>
          <a:p>
            <a:pPr algn="ctr" fontAlgn="base">
              <a:buNone/>
            </a:pPr>
            <a:r>
              <a:rPr lang="ru-RU" sz="4400" dirty="0"/>
              <a:t>ПРИКАЗ</a:t>
            </a:r>
          </a:p>
          <a:p>
            <a:pPr algn="ctr" fontAlgn="base">
              <a:buNone/>
            </a:pPr>
            <a:r>
              <a:rPr lang="ru-RU" sz="4400" dirty="0"/>
              <a:t>от 17 декабря 2010 года N 1897</a:t>
            </a:r>
          </a:p>
          <a:p>
            <a:pPr algn="ctr" fontAlgn="base">
              <a:buNone/>
            </a:pPr>
            <a:r>
              <a:rPr lang="ru-RU" sz="4400" dirty="0"/>
              <a:t>Об утверждении </a:t>
            </a:r>
            <a:r>
              <a:rPr lang="ru-RU" sz="4400" u="sng" dirty="0">
                <a:hlinkClick r:id="rId2"/>
              </a:rPr>
              <a:t>федерального государственного образовательного стандарта основного общего образования</a:t>
            </a:r>
            <a:endParaRPr lang="ru-RU" sz="4400" dirty="0"/>
          </a:p>
          <a:p>
            <a:pPr algn="ctr" fontAlgn="base">
              <a:buNone/>
            </a:pPr>
            <a:r>
              <a:rPr lang="ru-RU" sz="4400" dirty="0"/>
              <a:t>(с изменениями на 31 декабря 2015 года)</a:t>
            </a:r>
          </a:p>
          <a:p>
            <a:pPr algn="ctr" fontAlgn="base">
              <a:buNone/>
            </a:pPr>
            <a:r>
              <a:rPr lang="ru-RU" sz="4400" dirty="0"/>
              <a:t/>
            </a:r>
            <a:br>
              <a:rPr lang="ru-RU" sz="4400" dirty="0"/>
            </a:br>
            <a:r>
              <a:rPr lang="ru-RU" sz="4400" dirty="0"/>
              <a:t>Приложение</a:t>
            </a:r>
          </a:p>
          <a:p>
            <a:pPr fontAlgn="base">
              <a:buNone/>
            </a:pPr>
            <a:r>
              <a:rPr lang="ru-RU" sz="8000" b="1" dirty="0"/>
              <a:t>11.9. Технология.</a:t>
            </a:r>
          </a:p>
          <a:p>
            <a:pPr algn="ctr">
              <a:buNone/>
            </a:pP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51520" y="4581128"/>
            <a:ext cx="8286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ГОТОВИТСЯ НОВАЯ РЕДАКЦИЯ ФГОС СОДЕРЖАНИЯ ОБУЧЕНИЯ ТЕХНОЛОГИИ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681300"/>
            <a:ext cx="6710613" cy="80611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/>
              <a:t>ПО ДЕЙСТВУЮЩЕМУ ФГОС </a:t>
            </a:r>
            <a:br>
              <a:rPr lang="ru-RU" sz="2400" b="1" dirty="0"/>
            </a:br>
            <a:r>
              <a:rPr lang="ru-RU" sz="2400" b="1" dirty="0"/>
              <a:t>предметные результаты изучения предметной области «Технология» должны отражать: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556792"/>
            <a:ext cx="8686800" cy="4251102"/>
          </a:xfrm>
        </p:spPr>
        <p:txBody>
          <a:bodyPr>
            <a:normAutofit fontScale="77500" lnSpcReduction="20000"/>
          </a:bodyPr>
          <a:lstStyle/>
          <a:p>
            <a:pPr marL="0">
              <a:spcBef>
                <a:spcPts val="0"/>
              </a:spcBef>
              <a:spcAft>
                <a:spcPts val="600"/>
              </a:spcAft>
            </a:pPr>
            <a:r>
              <a:rPr lang="ru-RU" dirty="0"/>
              <a:t>1) </a:t>
            </a:r>
            <a:r>
              <a:rPr lang="ru-RU" b="1" dirty="0"/>
              <a:t>осознание роли техники и технологий для прогрессивного развития общества; формирование целостного представления о техносфере, сущности технологической культуры и культуры труда; уяснение социальных и экологических последствий развития технологий промышленного и сельскохозяйственного производства, энергетики и транспорта;</a:t>
            </a:r>
          </a:p>
          <a:p>
            <a:pPr marL="0">
              <a:spcBef>
                <a:spcPts val="0"/>
              </a:spcBef>
              <a:spcAft>
                <a:spcPts val="600"/>
              </a:spcAft>
            </a:pPr>
            <a:r>
              <a:rPr lang="ru-RU" dirty="0"/>
              <a:t>2) овладение методами учебно-исследовательской и проектной деятельности, решения творческих задач, моделирования, конструирования и эстетического оформления изделий, обеспечения сохранности продуктов труда;</a:t>
            </a:r>
          </a:p>
          <a:p>
            <a:pPr marL="0">
              <a:spcBef>
                <a:spcPts val="0"/>
              </a:spcBef>
              <a:spcAft>
                <a:spcPts val="600"/>
              </a:spcAft>
            </a:pPr>
            <a:r>
              <a:rPr lang="ru-RU" dirty="0"/>
              <a:t>3) овладение средствами и формами графического отображения объектов или процессов, правилами выполнения графической документации;</a:t>
            </a:r>
          </a:p>
          <a:p>
            <a:pPr marL="0">
              <a:spcBef>
                <a:spcPts val="0"/>
              </a:spcBef>
              <a:spcAft>
                <a:spcPts val="600"/>
              </a:spcAft>
            </a:pPr>
            <a:r>
              <a:rPr lang="ru-RU" dirty="0"/>
              <a:t>4) формирование умений устанавливать взаимосвязь знаний по разным учебным предметам для решения прикладных учебных задач;</a:t>
            </a:r>
          </a:p>
          <a:p>
            <a:pPr marL="0">
              <a:spcBef>
                <a:spcPts val="0"/>
              </a:spcBef>
              <a:spcAft>
                <a:spcPts val="600"/>
              </a:spcAft>
            </a:pPr>
            <a:r>
              <a:rPr lang="ru-RU" dirty="0"/>
              <a:t>5) развитие умений применять технологии представления, преобразования и использования информации, оценивать возможности и области применения средств и инструментов ИКТ в современном производстве или сфере обслуживания;</a:t>
            </a:r>
          </a:p>
          <a:p>
            <a:pPr marL="0">
              <a:spcBef>
                <a:spcPts val="0"/>
              </a:spcBef>
              <a:spcAft>
                <a:spcPts val="600"/>
              </a:spcAft>
            </a:pPr>
            <a:r>
              <a:rPr lang="ru-RU" dirty="0"/>
              <a:t>6) формирование представлений о мире профессий, связанных с изучаемыми технологиями, их востребованности на рынке труда.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9512" y="5877271"/>
            <a:ext cx="8964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>
                <a:solidFill>
                  <a:srgbClr val="FF0000"/>
                </a:solidFill>
              </a:rPr>
              <a:t>НЕТ ТЕХНИЧЕСКОГО, ОБСЛУЖИВАЮЩЕГО И СЕЛЬСКОХОЗЯЙСТВЕННОГО ТРУДА.</a:t>
            </a:r>
          </a:p>
          <a:p>
            <a:pPr algn="ctr"/>
            <a:r>
              <a:rPr lang="ru-RU" sz="1800" b="1" dirty="0">
                <a:solidFill>
                  <a:srgbClr val="FF0000"/>
                </a:solidFill>
              </a:rPr>
              <a:t>НЕТ ГЕНДЕРНОГО ПОДХОДА, НЕТ КУЛИНАРИИ И МЕТАЛЛООБРАБОТКИ</a:t>
            </a:r>
          </a:p>
        </p:txBody>
      </p:sp>
    </p:spTree>
    <p:extLst>
      <p:ext uri="{BB962C8B-B14F-4D97-AF65-F5344CB8AC3E}">
        <p14:creationId xmlns="" xmlns:p14="http://schemas.microsoft.com/office/powerpoint/2010/main" val="26044709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РЕКОМЕНДОВАННАЯ МИНОБНАУКИ РФ ПРИМЕРНАЯ ПРОГРАММА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>
              <a:buNone/>
            </a:pPr>
            <a:r>
              <a:rPr lang="ru-RU" sz="1900" b="1" dirty="0"/>
              <a:t>ОДОБРЕНА</a:t>
            </a:r>
          </a:p>
          <a:p>
            <a:pPr algn="r">
              <a:buNone/>
            </a:pPr>
            <a:r>
              <a:rPr lang="ru-RU" sz="1900" dirty="0"/>
              <a:t>решением федерального </a:t>
            </a:r>
          </a:p>
          <a:p>
            <a:pPr algn="r">
              <a:buNone/>
            </a:pPr>
            <a:r>
              <a:rPr lang="ru-RU" sz="1900" dirty="0"/>
              <a:t>учебно­-методического объединения </a:t>
            </a:r>
          </a:p>
          <a:p>
            <a:pPr algn="r">
              <a:buNone/>
            </a:pPr>
            <a:r>
              <a:rPr lang="ru-RU" sz="1900" dirty="0"/>
              <a:t>по общему образованию</a:t>
            </a:r>
          </a:p>
          <a:p>
            <a:pPr algn="r">
              <a:buNone/>
            </a:pPr>
            <a:r>
              <a:rPr lang="ru-RU" sz="1900" dirty="0">
                <a:solidFill>
                  <a:srgbClr val="FF0000"/>
                </a:solidFill>
              </a:rPr>
              <a:t>(протокол от 8 апреля 2015 г. № 1/15)</a:t>
            </a:r>
            <a:r>
              <a:rPr lang="ru-RU" sz="1900" baseline="30000" dirty="0">
                <a:solidFill>
                  <a:srgbClr val="FF0000"/>
                </a:solidFill>
              </a:rPr>
              <a:t>1</a:t>
            </a:r>
            <a:endParaRPr lang="ru-RU" sz="1900" dirty="0">
              <a:solidFill>
                <a:srgbClr val="FF0000"/>
              </a:solidFill>
            </a:endParaRPr>
          </a:p>
          <a:p>
            <a:pPr algn="ctr">
              <a:buNone/>
            </a:pPr>
            <a:endParaRPr lang="ru-RU" b="1" dirty="0"/>
          </a:p>
          <a:p>
            <a:pPr algn="ctr">
              <a:buNone/>
            </a:pPr>
            <a:r>
              <a:rPr lang="ru-RU" b="1" dirty="0"/>
              <a:t>ПРИМЕРНАЯ</a:t>
            </a:r>
          </a:p>
          <a:p>
            <a:pPr algn="ctr">
              <a:buNone/>
            </a:pPr>
            <a:r>
              <a:rPr lang="ru-RU" b="1" dirty="0"/>
              <a:t>ОСНОВНАЯ ОБРАЗОВАТЕЛЬНАЯ ПРОГРАММА</a:t>
            </a:r>
            <a:br>
              <a:rPr lang="ru-RU" b="1" dirty="0"/>
            </a:br>
            <a:r>
              <a:rPr lang="ru-RU" b="1" dirty="0"/>
              <a:t>ОСНОВНОГО ОБЩЕГО ОБРАЗОВАНИЯ </a:t>
            </a:r>
          </a:p>
          <a:p>
            <a:pPr>
              <a:buNone/>
            </a:pPr>
            <a:r>
              <a:rPr lang="ru-RU" b="1" dirty="0"/>
              <a:t/>
            </a:r>
            <a:br>
              <a:rPr lang="ru-RU" b="1" dirty="0"/>
            </a:br>
            <a:r>
              <a:rPr lang="ru-RU" sz="1600" baseline="30000" dirty="0"/>
              <a:t>1</a:t>
            </a:r>
            <a:r>
              <a:rPr lang="ru-RU" sz="1100" dirty="0"/>
              <a:t> </a:t>
            </a:r>
            <a:r>
              <a:rPr lang="ru-RU" sz="1800" dirty="0"/>
              <a:t>В редакции протокола № 3/15 от 28.10.2015 федерального учебно-методического объединения по общему образованию</a:t>
            </a:r>
            <a:endParaRPr lang="ru-RU" sz="1800" b="1" dirty="0"/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116632"/>
            <a:ext cx="7596336" cy="614346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КОНЦЕПЦИЯ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/>
            <a:r>
              <a:rPr lang="ru-RU" dirty="0"/>
              <a:t>УТВЕРЖДЕНА</a:t>
            </a:r>
          </a:p>
          <a:p>
            <a:pPr algn="r"/>
            <a:r>
              <a:rPr lang="ru-RU" dirty="0"/>
              <a:t>протоколом заседания коллегии</a:t>
            </a:r>
          </a:p>
          <a:p>
            <a:pPr algn="r"/>
            <a:r>
              <a:rPr lang="ru-RU" dirty="0" err="1"/>
              <a:t>Минпросвещения</a:t>
            </a:r>
            <a:r>
              <a:rPr lang="ru-RU" dirty="0"/>
              <a:t> России</a:t>
            </a:r>
          </a:p>
          <a:p>
            <a:pPr algn="r"/>
            <a:r>
              <a:rPr lang="ru-RU" dirty="0"/>
              <a:t>от «24» декабря 2018 г. № ____</a:t>
            </a:r>
          </a:p>
          <a:p>
            <a:r>
              <a:rPr lang="ru-RU" dirty="0"/>
              <a:t> </a:t>
            </a:r>
          </a:p>
          <a:p>
            <a:r>
              <a:rPr lang="ru-RU" dirty="0"/>
              <a:t> </a:t>
            </a:r>
          </a:p>
          <a:p>
            <a:pPr algn="ctr">
              <a:buNone/>
            </a:pPr>
            <a:r>
              <a:rPr lang="ru-RU" b="1" dirty="0"/>
              <a:t>КОНЦЕПЦИЯ</a:t>
            </a:r>
            <a:br>
              <a:rPr lang="ru-RU" b="1" dirty="0"/>
            </a:br>
            <a:r>
              <a:rPr lang="ru-RU" b="1" dirty="0"/>
              <a:t>преподавания предметной области «Технология» </a:t>
            </a:r>
            <a:endParaRPr lang="ru-RU" dirty="0"/>
          </a:p>
          <a:p>
            <a:pPr algn="ctr">
              <a:buNone/>
            </a:pPr>
            <a:r>
              <a:rPr lang="ru-RU" b="1" dirty="0"/>
              <a:t>в образовательных организациях Российской Федерации, реализующих основные общеобразовательные программы</a:t>
            </a:r>
            <a:endParaRPr lang="ru-RU" dirty="0"/>
          </a:p>
          <a:p>
            <a:pPr algn="ctr">
              <a:buNone/>
            </a:pPr>
            <a:r>
              <a:rPr lang="ru-RU" dirty="0"/>
              <a:t> </a:t>
            </a:r>
          </a:p>
          <a:p>
            <a:pPr algn="ctr">
              <a:buNone/>
            </a:pPr>
            <a:r>
              <a:rPr lang="en-US" dirty="0"/>
              <a:t>I</a:t>
            </a:r>
            <a:r>
              <a:rPr lang="ru-RU" dirty="0"/>
              <a:t>.</a:t>
            </a:r>
            <a:r>
              <a:rPr lang="en-US" dirty="0"/>
              <a:t> </a:t>
            </a:r>
            <a:r>
              <a:rPr lang="ru-RU" dirty="0"/>
              <a:t>Общие положения</a:t>
            </a:r>
          </a:p>
          <a:p>
            <a:pPr algn="ctr">
              <a:buNone/>
            </a:pPr>
            <a:endParaRPr lang="ru-RU" dirty="0"/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16632"/>
            <a:ext cx="8229600" cy="79690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>
                <a:solidFill>
                  <a:srgbClr val="002060"/>
                </a:solidFill>
              </a:rPr>
              <a:t>ГЛАВНЫЕ ПОЗИЦИИ КОНЦЕПЦИИ </a:t>
            </a:r>
            <a:br>
              <a:rPr lang="ru-RU" sz="2700" b="1" dirty="0">
                <a:solidFill>
                  <a:srgbClr val="002060"/>
                </a:solidFill>
              </a:rPr>
            </a:br>
            <a:r>
              <a:rPr lang="ru-RU" sz="2700" b="1" dirty="0">
                <a:solidFill>
                  <a:srgbClr val="002060"/>
                </a:solidFill>
              </a:rPr>
              <a:t>преподавания предметной области «Технология»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="" xmlns:p14="http://schemas.microsoft.com/office/powerpoint/2010/main" val="582058971"/>
              </p:ext>
            </p:extLst>
          </p:nvPr>
        </p:nvGraphicFramePr>
        <p:xfrm>
          <a:off x="755576" y="945924"/>
          <a:ext cx="7560840" cy="56514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7696160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16632"/>
            <a:ext cx="8229600" cy="79690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>
                <a:solidFill>
                  <a:srgbClr val="002060"/>
                </a:solidFill>
              </a:rPr>
              <a:t>ГЛАВНЫЕ ПОЗИЦИИ КОНЦЕПЦИИ </a:t>
            </a:r>
            <a:br>
              <a:rPr lang="ru-RU" sz="2700" b="1" dirty="0">
                <a:solidFill>
                  <a:srgbClr val="002060"/>
                </a:solidFill>
              </a:rPr>
            </a:br>
            <a:r>
              <a:rPr lang="ru-RU" sz="2700" b="1" dirty="0">
                <a:solidFill>
                  <a:srgbClr val="002060"/>
                </a:solidFill>
              </a:rPr>
              <a:t>преподавания предметной области «Технология»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="" xmlns:p14="http://schemas.microsoft.com/office/powerpoint/2010/main" val="1313164709"/>
              </p:ext>
            </p:extLst>
          </p:nvPr>
        </p:nvGraphicFramePr>
        <p:xfrm>
          <a:off x="755576" y="945924"/>
          <a:ext cx="7560840" cy="56514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854920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16632"/>
            <a:ext cx="8229600" cy="79690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>
                <a:solidFill>
                  <a:srgbClr val="002060"/>
                </a:solidFill>
              </a:rPr>
              <a:t>ГЛАВНЫЕ ПОЗИЦИИ КОНЦЕПЦИИ </a:t>
            </a:r>
            <a:br>
              <a:rPr lang="ru-RU" sz="2700" b="1" dirty="0">
                <a:solidFill>
                  <a:srgbClr val="002060"/>
                </a:solidFill>
              </a:rPr>
            </a:br>
            <a:r>
              <a:rPr lang="ru-RU" sz="2700" b="1" dirty="0">
                <a:solidFill>
                  <a:srgbClr val="002060"/>
                </a:solidFill>
              </a:rPr>
              <a:t>преподавания предметной области «Технология»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="" xmlns:p14="http://schemas.microsoft.com/office/powerpoint/2010/main" val="1187133547"/>
              </p:ext>
            </p:extLst>
          </p:nvPr>
        </p:nvGraphicFramePr>
        <p:xfrm>
          <a:off x="755576" y="945924"/>
          <a:ext cx="7560840" cy="56514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20421626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1988" y="93286"/>
            <a:ext cx="7149480" cy="922114"/>
          </a:xfrm>
        </p:spPr>
        <p:txBody>
          <a:bodyPr>
            <a:noAutofit/>
          </a:bodyPr>
          <a:lstStyle/>
          <a:p>
            <a:pPr algn="ctr"/>
            <a:r>
              <a:rPr lang="ru-RU" sz="1800" dirty="0"/>
              <a:t>ТЕХНОЛОГИИ, </a:t>
            </a:r>
            <a:r>
              <a:rPr lang="ru-RU" sz="2000" b="1" dirty="0">
                <a:solidFill>
                  <a:srgbClr val="FF0000"/>
                </a:solidFill>
                <a:latin typeface="TextBookC-Bold"/>
              </a:rPr>
              <a:t>КОТОРЫЕ ДОЛЖНЫ БЫТЬ ОТРАЖЕНЫ</a:t>
            </a:r>
            <a:br>
              <a:rPr lang="ru-RU" sz="2000" b="1" dirty="0">
                <a:solidFill>
                  <a:srgbClr val="FF0000"/>
                </a:solidFill>
                <a:latin typeface="TextBookC-Bold"/>
              </a:rPr>
            </a:br>
            <a:r>
              <a:rPr lang="ru-RU" sz="1800" dirty="0">
                <a:solidFill>
                  <a:srgbClr val="FF0000"/>
                </a:solidFill>
              </a:rPr>
              <a:t>В СОДЕРЖАНИИ</a:t>
            </a:r>
            <a:r>
              <a:rPr lang="ru-RU" sz="1800" dirty="0"/>
              <a:t> СОВРЕМЕННОГО ТЕХНОЛОГИЧЕСКОГО ОБРАЗОВАНИЯ</a:t>
            </a: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17508" t="177"/>
          <a:stretch>
            <a:fillRect/>
          </a:stretch>
        </p:blipFill>
        <p:spPr bwMode="auto">
          <a:xfrm>
            <a:off x="3500430" y="4786322"/>
            <a:ext cx="1636298" cy="170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 descr="http://asiarussia.ru/upload/iblock/d4c/d4c96bb5179d86fee1020404af5efac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8471" y="3000372"/>
            <a:ext cx="1955875" cy="1421891"/>
          </a:xfrm>
          <a:prstGeom prst="rect">
            <a:avLst/>
          </a:prstGeom>
          <a:noFill/>
        </p:spPr>
      </p:pic>
      <p:pic>
        <p:nvPicPr>
          <p:cNvPr id="1037" name="Picture 13" descr="http://admin.zamay.org/static/images/previews/11/118915-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142844" y="4786322"/>
            <a:ext cx="1752149" cy="1749176"/>
          </a:xfrm>
          <a:prstGeom prst="rect">
            <a:avLst/>
          </a:prstGeom>
          <a:noFill/>
        </p:spPr>
      </p:pic>
      <p:pic>
        <p:nvPicPr>
          <p:cNvPr id="3" name="Picture 2" descr="http://plaz.kovka-svarka.ru/wp-content/uploads/2015/01/laz-rez-alyum-lazernaya-rezka-alyuminiya-1024x10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65874" y="1241513"/>
            <a:ext cx="1643074" cy="1643074"/>
          </a:xfrm>
          <a:prstGeom prst="rect">
            <a:avLst/>
          </a:prstGeom>
          <a:noFill/>
        </p:spPr>
      </p:pic>
      <p:pic>
        <p:nvPicPr>
          <p:cNvPr id="4098" name="Picture 2" descr="https://s10.stc.all.kpcdn.net/share/i/12/10091332/inx960x64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2000232" y="4714884"/>
            <a:ext cx="1448795" cy="17713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http://res.cloudinary.com/hrscywv4p/image/upload/c_limit,f_auto,h_540,q_80,w_720/v1/246275/Technology_industries_vzmam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://res.cloudinary.com/hrscywv4p/image/upload/c_limit,f_auto,h_540,q_80,w_720/v1/246275/Technology_industries_vzmamo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://res.cloudinary.com/hrscywv4p/image/upload/c_limit,f_auto,h_540,q_80,w_720/v1/246275/Technology_industries_vzmamo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13529"/>
          <a:stretch/>
        </p:blipFill>
        <p:spPr bwMode="auto">
          <a:xfrm>
            <a:off x="165944" y="1274352"/>
            <a:ext cx="2048402" cy="1577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13" descr="http://proforientir42.ru/wp-content/uploads/2017/09/TEHNIK-PO-AVTOMATIZIROVANNYM-SISTEMAM-UPRAVLENIYA-TEHNOLOGICHESKIMI-PROTSESSAMI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4214810" y="1214422"/>
            <a:ext cx="1971443" cy="16479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1" name="Picture 15" descr="http://www.unfv.edu.pe/eupg/images/maestrias/ingenieria_arquitectura_y_ciencias_basicas/it/Ingenieria-Transporte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1310" y="2959630"/>
            <a:ext cx="1927872" cy="14459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3" name="Picture 17" descr="https://nazrangrad.ru/wp-content/uploads/2018/02/stroitelstvo-1024x576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t="-790"/>
          <a:stretch/>
        </p:blipFill>
        <p:spPr bwMode="auto">
          <a:xfrm>
            <a:off x="2555776" y="3000372"/>
            <a:ext cx="1774372" cy="13884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7" name="Picture 21" descr="http://www.aykan.co/wp-content/uploads/2018/09/78_1-300x174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6810069" y="3023413"/>
            <a:ext cx="2167531" cy="14187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https://moystroitel.ru/blog/wp-content/uploads/2014/09/thumbs_sistema-umnyi-dom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286380" y="4857760"/>
            <a:ext cx="1785950" cy="1442732"/>
          </a:xfrm>
          <a:prstGeom prst="rect">
            <a:avLst/>
          </a:prstGeom>
          <a:noFill/>
        </p:spPr>
      </p:pic>
      <p:pic>
        <p:nvPicPr>
          <p:cNvPr id="19460" name="Picture 4" descr="https://robo-hunter.com/uploads/images/55ed5488c927e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500826" y="1214422"/>
            <a:ext cx="2389973" cy="1651254"/>
          </a:xfrm>
          <a:prstGeom prst="rect">
            <a:avLst/>
          </a:prstGeom>
          <a:noFill/>
        </p:spPr>
      </p:pic>
      <p:pic>
        <p:nvPicPr>
          <p:cNvPr id="19462" name="Picture 6" descr="https://3.bp.blogspot.com/-VVcIhShFAto/Wqt-FAqOQhI/AAAAAAAAAAk/DGnMqhN1omYUVNmGsD_QfzVUZtlzslxegCLcBGAs/s1600/1931184142264570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215206" y="4929198"/>
            <a:ext cx="1785929" cy="133944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/>
              <a:t>НОВОЕ СОДЕРЖАНИЕ</a:t>
            </a:r>
            <a:br>
              <a:rPr lang="ru-RU" sz="2800" dirty="0"/>
            </a:br>
            <a:r>
              <a:rPr lang="ru-RU" sz="2800" dirty="0"/>
              <a:t>ОБУЧЕНИЯ ТЕХНОЛОГИИ в XXI веке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79512" y="867035"/>
            <a:ext cx="8858312" cy="16467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1725" b="1" kern="1200" spc="-30">
                <a:solidFill>
                  <a:srgbClr val="294790"/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r>
              <a:rPr lang="ru-RU" sz="3200" dirty="0">
                <a:solidFill>
                  <a:srgbClr val="002060"/>
                </a:solidFill>
              </a:rPr>
              <a:t>ЦЕЛЬ: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2000" b="0" dirty="0">
                <a:solidFill>
                  <a:srgbClr val="002060"/>
                </a:solidFill>
              </a:rPr>
              <a:t>переход</a:t>
            </a:r>
            <a:r>
              <a:rPr lang="ru-RU" sz="3200" b="0" dirty="0">
                <a:solidFill>
                  <a:srgbClr val="002060"/>
                </a:solidFill>
              </a:rPr>
              <a:t> </a:t>
            </a:r>
            <a:r>
              <a:rPr lang="ru-RU" sz="2000" b="0" dirty="0">
                <a:solidFill>
                  <a:srgbClr val="002060"/>
                </a:solidFill>
              </a:rPr>
              <a:t>от обучения домашнему бытовому труду прошлого века </a:t>
            </a:r>
            <a:r>
              <a:rPr lang="ru-RU" sz="2000" dirty="0">
                <a:solidFill>
                  <a:srgbClr val="002060"/>
                </a:solidFill>
              </a:rPr>
              <a:t/>
            </a:r>
            <a:br>
              <a:rPr lang="ru-RU" sz="2000" dirty="0">
                <a:solidFill>
                  <a:srgbClr val="002060"/>
                </a:solidFill>
              </a:rPr>
            </a:br>
            <a:r>
              <a:rPr lang="ru-RU" sz="2000" dirty="0">
                <a:solidFill>
                  <a:srgbClr val="FF0000"/>
                </a:solidFill>
              </a:rPr>
              <a:t>к изучению современных технологий </a:t>
            </a:r>
          </a:p>
        </p:txBody>
      </p:sp>
      <p:pic>
        <p:nvPicPr>
          <p:cNvPr id="8" name="Picture 2" descr="http://iknigi.net/books_files/online_html/88426/i_00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5239141"/>
            <a:ext cx="2000264" cy="161885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9" name="Picture 6" descr="https://polny-shkaf.utopia14.org/albums/zz11/bukvoed/101656/188423/img0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58" y="2928934"/>
            <a:ext cx="1591489" cy="212015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10" name="Picture 8" descr="https://img3.postila.io/storage/7968000/7959781/735073f70d96a50d353b533e434b681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0298" y="3000372"/>
            <a:ext cx="1517500" cy="201912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11" name="Picture 14" descr="https://content.ikon.mn/news/2016/1/9/9b374e_11_x97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2132" y="3214686"/>
            <a:ext cx="3274098" cy="3072822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1000100" y="2143116"/>
            <a:ext cx="22145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/>
              <a:t>ХХ век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29388" y="2214554"/>
            <a:ext cx="22860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/>
              <a:t>ХХ</a:t>
            </a:r>
            <a:r>
              <a:rPr lang="en-US" sz="4400" b="1" dirty="0"/>
              <a:t>I</a:t>
            </a:r>
            <a:r>
              <a:rPr lang="ru-RU" sz="4400" b="1" dirty="0"/>
              <a:t> век</a:t>
            </a:r>
          </a:p>
        </p:txBody>
      </p:sp>
    </p:spTree>
    <p:extLst>
      <p:ext uri="{BB962C8B-B14F-4D97-AF65-F5344CB8AC3E}">
        <p14:creationId xmlns="" xmlns:p14="http://schemas.microsoft.com/office/powerpoint/2010/main" val="28386442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0"/>
            <a:ext cx="7512335" cy="1028490"/>
          </a:xfrm>
        </p:spPr>
        <p:txBody>
          <a:bodyPr>
            <a:noAutofit/>
          </a:bodyPr>
          <a:lstStyle/>
          <a:p>
            <a:r>
              <a:rPr lang="ru-RU" sz="2000" b="1" dirty="0"/>
              <a:t>ТЕХНОПАРКИ И КВАНТОРИУМЫ ДЛЯ ОБУЧЕНИЯ ШКОЛЬНИКОВ ПО НОВОМУ СОДЕРЖАНИЮ ТЕХНОЛОГИИ </a:t>
            </a:r>
            <a:r>
              <a:rPr lang="ru-RU" sz="2000" dirty="0"/>
              <a:t>В ПРОГРАММЕ </a:t>
            </a:r>
            <a:r>
              <a:rPr lang="ru-RU" sz="2000" dirty="0" err="1"/>
              <a:t>Junior</a:t>
            </a:r>
            <a:r>
              <a:rPr lang="en-US" sz="2000" dirty="0"/>
              <a:t>S</a:t>
            </a:r>
            <a:r>
              <a:rPr lang="ru-RU" sz="2000" dirty="0" err="1"/>
              <a:t>kills</a:t>
            </a:r>
            <a:endParaRPr lang="ru-RU" sz="2000" b="1" dirty="0"/>
          </a:p>
        </p:txBody>
      </p:sp>
      <p:pic>
        <p:nvPicPr>
          <p:cNvPr id="50194" name="Picture 18" descr="https://news.megatyumen.ru/media/sorl/0a/f2/0af2d66d034c0160462705f4ae55ee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0628" y="1381132"/>
            <a:ext cx="4036215" cy="2690810"/>
          </a:xfrm>
          <a:prstGeom prst="rect">
            <a:avLst/>
          </a:prstGeom>
          <a:noFill/>
        </p:spPr>
      </p:pic>
      <p:pic>
        <p:nvPicPr>
          <p:cNvPr id="50196" name="Picture 20" descr="https://minsknews.by/wp-content/uploads/2018/04/201803151916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4190123"/>
            <a:ext cx="3786185" cy="2477380"/>
          </a:xfrm>
          <a:prstGeom prst="rect">
            <a:avLst/>
          </a:prstGeom>
          <a:noFill/>
        </p:spPr>
      </p:pic>
      <p:pic>
        <p:nvPicPr>
          <p:cNvPr id="50200" name="Picture 24" descr="https://s.om1.ru/localStorage/news/d8/7f/b0/b0/d87fb0b0_resizedScaled_1020to57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t="-2987"/>
          <a:stretch>
            <a:fillRect/>
          </a:stretch>
        </p:blipFill>
        <p:spPr bwMode="auto">
          <a:xfrm>
            <a:off x="355980" y="1500174"/>
            <a:ext cx="3930268" cy="2605857"/>
          </a:xfrm>
          <a:prstGeom prst="rect">
            <a:avLst/>
          </a:prstGeom>
          <a:noFill/>
        </p:spPr>
      </p:pic>
      <p:pic>
        <p:nvPicPr>
          <p:cNvPr id="50202" name="Picture 26" descr="http://mfcpk.tgmk-tula.ru/wp-content/uploads/2015/12/DSC09883-1-768x57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48" y="4214818"/>
            <a:ext cx="3429024" cy="24145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DDE3914-114A-4442-8D62-1041634FB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ПРОГРАММА </a:t>
            </a:r>
            <a:r>
              <a:rPr lang="ru-RU" sz="3600" dirty="0" err="1"/>
              <a:t>Junior</a:t>
            </a:r>
            <a:r>
              <a:rPr lang="en-US" sz="3600" dirty="0"/>
              <a:t>S</a:t>
            </a:r>
            <a:r>
              <a:rPr lang="ru-RU" sz="3600" dirty="0" err="1"/>
              <a:t>kills</a:t>
            </a:r>
            <a:endParaRPr lang="ru-RU" sz="3600" dirty="0"/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="" xmlns:p14="http://schemas.microsoft.com/office/powerpoint/2010/main" val="3415224962"/>
              </p:ext>
            </p:extLst>
          </p:nvPr>
        </p:nvGraphicFramePr>
        <p:xfrm>
          <a:off x="323528" y="1052736"/>
          <a:ext cx="8064896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25220177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858016" y="928670"/>
            <a:ext cx="1857388" cy="2122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6314" y="925098"/>
            <a:ext cx="1643074" cy="221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429520" y="3214686"/>
            <a:ext cx="1008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1896 г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29190" y="3214686"/>
            <a:ext cx="1008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1913 г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67544" y="126862"/>
            <a:ext cx="84249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+mj-lt"/>
              </a:rPr>
              <a:t>СРАВНИТЕЛЬНОЕ СОСТОЯНИЕ СОВРЕМЕННОГО ОБУЧЕНИЯ ТЕХНОЛОГИИ В ОСНОВНОЙ МАССОВОЙ ШКОЛЕ </a:t>
            </a:r>
          </a:p>
        </p:txBody>
      </p:sp>
      <p:pic>
        <p:nvPicPr>
          <p:cNvPr id="9" name="Picture 4" descr="Картинки по запросу столярное дел в россии 19 век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72330" y="3929066"/>
            <a:ext cx="1892728" cy="178766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7055768" y="6072206"/>
            <a:ext cx="2088232" cy="83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2000" dirty="0"/>
              <a:t>Обучение труду в начале нашей эры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r="-898" b="15933"/>
          <a:stretch>
            <a:fillRect/>
          </a:stretch>
        </p:blipFill>
        <p:spPr bwMode="auto">
          <a:xfrm>
            <a:off x="4929190" y="3857628"/>
            <a:ext cx="1800770" cy="2039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4786314" y="6143644"/>
            <a:ext cx="2448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Обучение труду, 19 век</a:t>
            </a: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 flipV="1">
            <a:off x="107504" y="3068960"/>
            <a:ext cx="8784976" cy="720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0" y="5517232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22995" y="937951"/>
            <a:ext cx="1929979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xtBox 28"/>
          <p:cNvSpPr txBox="1"/>
          <p:nvPr/>
        </p:nvSpPr>
        <p:spPr>
          <a:xfrm>
            <a:off x="500034" y="3071810"/>
            <a:ext cx="1008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2016 г. </a:t>
            </a:r>
          </a:p>
        </p:txBody>
      </p:sp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1116" y="925820"/>
            <a:ext cx="2205793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TextBox 30"/>
          <p:cNvSpPr txBox="1"/>
          <p:nvPr/>
        </p:nvSpPr>
        <p:spPr>
          <a:xfrm>
            <a:off x="2643174" y="3071810"/>
            <a:ext cx="100013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</a:t>
            </a:r>
            <a:r>
              <a:rPr lang="ru-RU" sz="2000" dirty="0"/>
              <a:t>1967 г</a:t>
            </a:r>
            <a:r>
              <a:rPr lang="ru-RU" dirty="0"/>
              <a:t>.</a:t>
            </a:r>
          </a:p>
        </p:txBody>
      </p:sp>
      <p:pic>
        <p:nvPicPr>
          <p:cNvPr id="32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t="7314" r="22325" b="6297"/>
          <a:stretch>
            <a:fillRect/>
          </a:stretch>
        </p:blipFill>
        <p:spPr bwMode="auto">
          <a:xfrm>
            <a:off x="142844" y="3929066"/>
            <a:ext cx="1988273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Box 32"/>
          <p:cNvSpPr txBox="1"/>
          <p:nvPr/>
        </p:nvSpPr>
        <p:spPr>
          <a:xfrm>
            <a:off x="0" y="6072206"/>
            <a:ext cx="25922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Урок технологии, 21</a:t>
            </a:r>
            <a:r>
              <a:rPr lang="en-US" sz="2000" dirty="0"/>
              <a:t> </a:t>
            </a:r>
            <a:r>
              <a:rPr lang="ru-RU" sz="2000" dirty="0"/>
              <a:t>век</a:t>
            </a:r>
          </a:p>
        </p:txBody>
      </p:sp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48501" y="3929066"/>
            <a:ext cx="2250048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TextBox 34"/>
          <p:cNvSpPr txBox="1"/>
          <p:nvPr/>
        </p:nvSpPr>
        <p:spPr>
          <a:xfrm>
            <a:off x="2500298" y="6072206"/>
            <a:ext cx="2286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Уроки труда середина 20 века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467544" y="188640"/>
            <a:ext cx="84249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b="1" dirty="0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214290"/>
            <a:ext cx="7596336" cy="785818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/>
              <a:t>СРАВНИТЕЛЬНОЕ СОСТОЯНИЕ СОВРЕМЕННОГО ОБУЧЕНИЯ ТЕХНОЛОГИИ В ОСНОВНОЙ МАССОВОЙ  ШКОЛЕ</a:t>
            </a:r>
            <a:endParaRPr lang="ru-RU" sz="2800" b="1" dirty="0"/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98" y="1285860"/>
            <a:ext cx="2825808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7358082" y="3500438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1924 г.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429124" y="3429000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1948 г.</a:t>
            </a: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1285860"/>
            <a:ext cx="2608907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r="4492" b="9999"/>
          <a:stretch>
            <a:fillRect/>
          </a:stretch>
        </p:blipFill>
        <p:spPr bwMode="auto">
          <a:xfrm>
            <a:off x="6143636" y="3929066"/>
            <a:ext cx="2819711" cy="1924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TextBox 31"/>
          <p:cNvSpPr txBox="1"/>
          <p:nvPr/>
        </p:nvSpPr>
        <p:spPr>
          <a:xfrm>
            <a:off x="6860296" y="5913198"/>
            <a:ext cx="20377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Конец </a:t>
            </a:r>
            <a:r>
              <a:rPr lang="en-US" sz="2000" dirty="0"/>
              <a:t>XIX </a:t>
            </a:r>
            <a:r>
              <a:rPr lang="ru-RU" sz="2000" dirty="0"/>
              <a:t>века</a:t>
            </a:r>
          </a:p>
        </p:txBody>
      </p:sp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00430" y="3929066"/>
            <a:ext cx="2428490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TextBox 33"/>
          <p:cNvSpPr txBox="1"/>
          <p:nvPr/>
        </p:nvSpPr>
        <p:spPr>
          <a:xfrm>
            <a:off x="3714744" y="6072206"/>
            <a:ext cx="2088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Начало </a:t>
            </a:r>
            <a:r>
              <a:rPr lang="en-US" sz="2000" dirty="0"/>
              <a:t>XX</a:t>
            </a:r>
            <a:r>
              <a:rPr lang="ru-RU" sz="2000" dirty="0"/>
              <a:t> века</a:t>
            </a:r>
          </a:p>
        </p:txBody>
      </p:sp>
      <p:pic>
        <p:nvPicPr>
          <p:cNvPr id="16" name="Picture 11" descr="http://chr-shk.okis.ru/foto/chr-shk/1977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20" y="1357298"/>
            <a:ext cx="2788438" cy="2088232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1357290" y="3429000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2015 г.</a:t>
            </a:r>
          </a:p>
        </p:txBody>
      </p:sp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4282" y="3929066"/>
            <a:ext cx="3140435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/>
          <p:cNvSpPr txBox="1"/>
          <p:nvPr/>
        </p:nvSpPr>
        <p:spPr>
          <a:xfrm>
            <a:off x="857224" y="6072206"/>
            <a:ext cx="180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Начало </a:t>
            </a:r>
            <a:r>
              <a:rPr lang="en-US" sz="2000" dirty="0"/>
              <a:t>XXI</a:t>
            </a:r>
            <a:r>
              <a:rPr lang="ru-RU" sz="2000" dirty="0"/>
              <a:t> века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0226" y="27643"/>
            <a:ext cx="7623774" cy="838200"/>
          </a:xfrm>
        </p:spPr>
        <p:txBody>
          <a:bodyPr>
            <a:normAutofit/>
          </a:bodyPr>
          <a:lstStyle/>
          <a:p>
            <a:pPr algn="ctr"/>
            <a:r>
              <a:rPr lang="ru-RU" sz="2000" dirty="0"/>
              <a:t>«СОВРЕМЕННАЯ» МАТЕРИАЛЬНО-ТЕХНИЧЕСКАЯ БАЗА ДЕЙСТВУЮЩЕГО КУРСА ТЕХНОЛОГИИ</a:t>
            </a:r>
          </a:p>
        </p:txBody>
      </p:sp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556792"/>
            <a:ext cx="2232248" cy="1526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49423" y="3309619"/>
            <a:ext cx="22651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ТВ 4, 60-70 годы ПРОШЛОГО ВЕКА </a:t>
            </a:r>
          </a:p>
        </p:txBody>
      </p:sp>
      <p:pic>
        <p:nvPicPr>
          <p:cNvPr id="5126" name="Picture 6" descr="https://avatars.mds.yandex.net/get-zen_doc/1362956/pub_5aff04355816699c7bdf05c3_5aff04401aa80c5715437ade/scale_12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2120" y="1724722"/>
            <a:ext cx="1269512" cy="8415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media.liveauctiongroup.net/i/24251/22017983_1.jpg?v=8D242292E32BA3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7824" y="1556792"/>
            <a:ext cx="2440064" cy="151905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s://2ch.hk/dr/src/125267/1484915094838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85424" y="1582078"/>
            <a:ext cx="1805662" cy="11268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15745" y="3212976"/>
            <a:ext cx="3168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1-2-ВЕКА ДО НОВОЙ ЭРЫ</a:t>
            </a:r>
          </a:p>
        </p:txBody>
      </p:sp>
      <p:pic>
        <p:nvPicPr>
          <p:cNvPr id="16" name="Picture 2" descr="http://postfb.ru/wp-content/uploads/2016/10/1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27462" y="4221088"/>
            <a:ext cx="1388412" cy="951061"/>
          </a:xfrm>
          <a:prstGeom prst="rect">
            <a:avLst/>
          </a:prstGeom>
          <a:noFill/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88554" y="5445223"/>
            <a:ext cx="1327320" cy="102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6" descr="http://minikraft-mods.3dn.ru/_nw/1/s7409736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1653" y="4185900"/>
            <a:ext cx="1592405" cy="1021435"/>
          </a:xfrm>
          <a:prstGeom prst="rect">
            <a:avLst/>
          </a:prstGeom>
          <a:noFill/>
        </p:spPr>
      </p:pic>
      <p:pic>
        <p:nvPicPr>
          <p:cNvPr id="21" name="Picture 2" descr="http://cherenkidv.ru/wp-content/uploads/2015/08/c187eef2bacba3080b7f2e60c68ca390.jpe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849078" y="4001694"/>
            <a:ext cx="2672692" cy="26726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3403250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116632"/>
            <a:ext cx="6998645" cy="806115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/>
              <a:t>ОДНА ИЗ ПРИЧИН ПРЕПОДАВАНИЯ АРХАИЧНОГО КУРСА  ТЕХНОЛОГИИ В ШКОЛЕ</a:t>
            </a:r>
          </a:p>
        </p:txBody>
      </p:sp>
      <p:pic>
        <p:nvPicPr>
          <p:cNvPr id="2050" name="Picture 2" descr="http://newvv.net/images/stories/news/259337/4/180531school-par-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071678"/>
            <a:ext cx="4214842" cy="3838517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2000240"/>
            <a:ext cx="4495800" cy="397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110435"/>
            <a:ext cx="7310046" cy="922114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>
                <a:solidFill>
                  <a:srgbClr val="002060"/>
                </a:solidFill>
              </a:rPr>
              <a:t>НАУЧНЫЙ И ТЕХНОЛОГИЧЕСКИЙ УРОВЕНЬ</a:t>
            </a:r>
            <a:br>
              <a:rPr lang="ru-RU" sz="1800" b="1" dirty="0">
                <a:solidFill>
                  <a:srgbClr val="002060"/>
                </a:solidFill>
              </a:rPr>
            </a:br>
            <a:r>
              <a:rPr lang="ru-RU" sz="1800" b="1" dirty="0">
                <a:solidFill>
                  <a:srgbClr val="002060"/>
                </a:solidFill>
              </a:rPr>
              <a:t>ТЕХНОЛОГИЧЕСКОГО ОБРАЗОВАНИЯ </a:t>
            </a:r>
            <a:r>
              <a:rPr lang="ru-RU" sz="1800" dirty="0">
                <a:solidFill>
                  <a:srgbClr val="002060"/>
                </a:solidFill>
              </a:rPr>
              <a:t>В ШКОЛАХ ИНОГДА </a:t>
            </a:r>
            <a:r>
              <a:rPr lang="ru-RU" sz="1800" b="1" dirty="0">
                <a:solidFill>
                  <a:srgbClr val="002060"/>
                </a:solidFill>
              </a:rPr>
              <a:t>СООТВЕТСТВУЕТ</a:t>
            </a:r>
            <a:br>
              <a:rPr lang="ru-RU" sz="1800" b="1" dirty="0">
                <a:solidFill>
                  <a:srgbClr val="002060"/>
                </a:solidFill>
              </a:rPr>
            </a:br>
            <a:r>
              <a:rPr lang="ru-RU" sz="1800" b="1" dirty="0">
                <a:solidFill>
                  <a:srgbClr val="002060"/>
                </a:solidFill>
              </a:rPr>
              <a:t>УРОВНЮ ТРУДА </a:t>
            </a:r>
            <a:r>
              <a:rPr lang="ru-RU" sz="1800" b="1" dirty="0">
                <a:solidFill>
                  <a:srgbClr val="FF0000"/>
                </a:solidFill>
              </a:rPr>
              <a:t>РЕМЕСЛЕНИКА</a:t>
            </a:r>
            <a:r>
              <a:rPr lang="ru-RU" sz="1800" b="1" dirty="0">
                <a:solidFill>
                  <a:srgbClr val="002060"/>
                </a:solidFill>
              </a:rPr>
              <a:t> ИЛИ </a:t>
            </a:r>
            <a:r>
              <a:rPr lang="ru-RU" sz="1800" b="1" dirty="0">
                <a:solidFill>
                  <a:srgbClr val="FF0000"/>
                </a:solidFill>
              </a:rPr>
              <a:t>ДОМОХОЗЯЙКИ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58369" name="Rectangle 1"/>
          <p:cNvSpPr>
            <a:spLocks noChangeArrowheads="1"/>
          </p:cNvSpPr>
          <p:nvPr/>
        </p:nvSpPr>
        <p:spPr bwMode="auto">
          <a:xfrm>
            <a:off x="2463800" y="31565850"/>
            <a:ext cx="388937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sng" strike="noStrike" cap="none" normalizeH="0" baseline="0">
                <a:ln>
                  <a:noFill/>
                </a:ln>
                <a:solidFill>
                  <a:srgbClr val="337AB7"/>
                </a:solidFill>
                <a:effectLst/>
                <a:latin typeface="PT Sans"/>
                <a:cs typeface="Arial" pitchFamily="34" charset="0"/>
                <a:hlinkClick r:id="rId2"/>
              </a:rPr>
              <a:t/>
            </a:r>
            <a:br>
              <a:rPr kumimoji="0" lang="ru-RU" sz="1000" b="0" i="0" u="sng" strike="noStrike" cap="none" normalizeH="0" baseline="0">
                <a:ln>
                  <a:noFill/>
                </a:ln>
                <a:solidFill>
                  <a:srgbClr val="337AB7"/>
                </a:solidFill>
                <a:effectLst/>
                <a:latin typeface="PT Sans"/>
                <a:cs typeface="Arial" pitchFamily="34" charset="0"/>
                <a:hlinkClick r:id="rId2"/>
              </a:rPr>
            </a:br>
            <a:r>
              <a:rPr kumimoji="0" lang="ru-RU" sz="1000" b="0" i="0" u="sng" strike="noStrike" cap="none" normalizeH="0" baseline="0">
                <a:ln>
                  <a:noFill/>
                </a:ln>
                <a:solidFill>
                  <a:srgbClr val="337AB7"/>
                </a:solidFill>
                <a:effectLst/>
                <a:latin typeface="PT Sans"/>
                <a:cs typeface="Arial" pitchFamily="34" charset="0"/>
                <a:hlinkClick r:id="rId2"/>
              </a:rPr>
              <a:t>previous</a:t>
            </a:r>
            <a:endParaRPr kumimoji="0" lang="ru-RU" sz="1000" b="0" i="0" u="none" strike="noStrike" cap="none" normalizeH="0" baseline="0">
              <a:ln>
                <a:noFill/>
              </a:ln>
              <a:solidFill>
                <a:srgbClr val="5B5B5B"/>
              </a:solidFill>
              <a:effectLst/>
              <a:latin typeface="PT Sans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>
                <a:ln>
                  <a:noFill/>
                </a:ln>
                <a:solidFill>
                  <a:srgbClr val="5B5B5B"/>
                </a:solidFill>
                <a:effectLst/>
                <a:latin typeface="PT Sans"/>
                <a:cs typeface="Arial" pitchFamily="34" charset="0"/>
              </a:rPr>
              <a:t>  </a:t>
            </a:r>
            <a:r>
              <a:rPr kumimoji="0" lang="ru-RU" sz="46000" b="0" i="0" u="none" strike="noStrike" cap="none" normalizeH="0" baseline="0">
                <a:ln>
                  <a:noFill/>
                </a:ln>
                <a:solidFill>
                  <a:srgbClr val="5B5B5B"/>
                </a:solidFill>
                <a:effectLst/>
                <a:latin typeface="PT Sans"/>
                <a:cs typeface="Arial" pitchFamily="34" charset="0"/>
              </a:rPr>
              <a:t> </a:t>
            </a:r>
            <a:r>
              <a:rPr kumimoji="0" lang="ru-RU" sz="1000" b="0" i="0" u="none" strike="noStrike" cap="none" normalizeH="0" baseline="0">
                <a:ln>
                  <a:noFill/>
                </a:ln>
                <a:solidFill>
                  <a:srgbClr val="5B5B5B"/>
                </a:solidFill>
                <a:effectLst/>
                <a:latin typeface="PT Sans"/>
                <a:cs typeface="Arial" pitchFamily="34" charset="0"/>
              </a:rPr>
              <a:t>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0" i="0" u="none" strike="noStrike" cap="none" normalizeH="0" baseline="0">
              <a:ln>
                <a:noFill/>
              </a:ln>
              <a:solidFill>
                <a:srgbClr val="5B5B5B"/>
              </a:solidFill>
              <a:effectLst/>
              <a:latin typeface="PT Sans"/>
              <a:cs typeface="Arial" pitchFamily="34" charset="0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463800" y="31565850"/>
            <a:ext cx="3889375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36501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sng" strike="noStrike" cap="none" normalizeH="0" baseline="0" dirty="0" err="1">
                <a:ln>
                  <a:noFill/>
                </a:ln>
                <a:solidFill>
                  <a:srgbClr val="337AB7"/>
                </a:solidFill>
                <a:effectLst/>
                <a:latin typeface="PT Sans"/>
                <a:cs typeface="Arial" pitchFamily="34" charset="0"/>
                <a:hlinkClick r:id="rId2"/>
              </a:rPr>
              <a:t>Previous</a:t>
            </a:r>
            <a:endParaRPr kumimoji="0" lang="ru-RU" sz="1000" b="0" i="0" u="none" strike="noStrike" cap="none" normalizeH="0" baseline="0" dirty="0">
              <a:ln>
                <a:noFill/>
              </a:ln>
              <a:solidFill>
                <a:srgbClr val="5B5B5B"/>
              </a:solidFill>
              <a:effectLst/>
              <a:latin typeface="PT Sans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000" b="0" i="0" u="sng" strike="noStrike" cap="none" normalizeH="0" baseline="0" dirty="0">
                <a:ln>
                  <a:noFill/>
                </a:ln>
                <a:solidFill>
                  <a:srgbClr val="337AB7"/>
                </a:solidFill>
                <a:effectLst/>
                <a:latin typeface="PT Sans"/>
                <a:cs typeface="Arial" pitchFamily="34" charset="0"/>
                <a:hlinkClick r:id="rId2"/>
              </a:rPr>
              <a:t>  </a:t>
            </a:r>
            <a:r>
              <a:rPr kumimoji="0" lang="ru-RU" sz="2200" b="0" i="0" u="sng" strike="noStrike" cap="none" normalizeH="0" baseline="0" dirty="0">
                <a:ln>
                  <a:noFill/>
                </a:ln>
                <a:solidFill>
                  <a:srgbClr val="337AB7"/>
                </a:solidFill>
                <a:effectLst/>
                <a:latin typeface="PT Sans"/>
                <a:cs typeface="Arial" pitchFamily="34" charset="0"/>
              </a:rPr>
              <a:t> </a:t>
            </a:r>
            <a:r>
              <a:rPr kumimoji="0" lang="ru-RU" sz="1000" b="0" i="0" u="sng" strike="noStrike" cap="none" normalizeH="0" baseline="0" dirty="0">
                <a:ln>
                  <a:noFill/>
                </a:ln>
                <a:solidFill>
                  <a:srgbClr val="337AB7"/>
                </a:solidFill>
                <a:effectLst/>
                <a:latin typeface="PT Sans"/>
                <a:cs typeface="Arial" pitchFamily="34" charset="0"/>
              </a:rPr>
              <a:t>            </a:t>
            </a:r>
            <a:endParaRPr kumimoji="0" lang="ru-RU" sz="1000" b="0" i="0" u="none" strike="noStrike" cap="none" normalizeH="0" baseline="0" dirty="0">
              <a:ln>
                <a:noFill/>
              </a:ln>
              <a:solidFill>
                <a:srgbClr val="5B5B5B"/>
              </a:solidFill>
              <a:effectLst/>
              <a:latin typeface="PT Sans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000" b="0" i="0" u="sng" strike="noStrike" cap="none" normalizeH="0" baseline="0" dirty="0">
                <a:ln>
                  <a:noFill/>
                </a:ln>
                <a:solidFill>
                  <a:srgbClr val="337AB7"/>
                </a:solidFill>
                <a:effectLst/>
                <a:latin typeface="PT Sans"/>
                <a:cs typeface="Arial" pitchFamily="34" charset="0"/>
                <a:hlinkClick r:id="rId2"/>
              </a:rPr>
              <a:t>  </a:t>
            </a:r>
            <a:r>
              <a:rPr kumimoji="0" lang="ru-RU" sz="3600" b="0" i="0" u="sng" strike="noStrike" cap="none" normalizeH="0" baseline="0" dirty="0">
                <a:ln>
                  <a:noFill/>
                </a:ln>
                <a:solidFill>
                  <a:srgbClr val="337AB7"/>
                </a:solidFill>
                <a:effectLst/>
                <a:latin typeface="PT Sans"/>
                <a:cs typeface="Arial" pitchFamily="34" charset="0"/>
              </a:rPr>
              <a:t> </a:t>
            </a:r>
            <a:r>
              <a:rPr kumimoji="0" lang="ru-RU" sz="1000" b="0" i="0" u="sng" strike="noStrike" cap="none" normalizeH="0" baseline="0" dirty="0">
                <a:ln>
                  <a:noFill/>
                </a:ln>
                <a:solidFill>
                  <a:srgbClr val="337AB7"/>
                </a:solidFill>
                <a:effectLst/>
                <a:latin typeface="PT Sans"/>
                <a:cs typeface="Arial" pitchFamily="34" charset="0"/>
              </a:rPr>
              <a:t>            </a:t>
            </a:r>
            <a:endParaRPr kumimoji="0" lang="ru-RU" sz="1000" b="0" i="0" u="none" strike="noStrike" cap="none" normalizeH="0" baseline="0" dirty="0">
              <a:ln>
                <a:noFill/>
              </a:ln>
              <a:solidFill>
                <a:srgbClr val="5B5B5B"/>
              </a:solidFill>
              <a:effectLst/>
              <a:latin typeface="PT Sans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000" b="0" i="0" u="sng" strike="noStrike" cap="none" normalizeH="0" baseline="0" dirty="0">
                <a:ln>
                  <a:noFill/>
                </a:ln>
                <a:solidFill>
                  <a:srgbClr val="337AB7"/>
                </a:solidFill>
                <a:effectLst/>
                <a:latin typeface="PT Sans"/>
                <a:cs typeface="Arial" pitchFamily="34" charset="0"/>
                <a:hlinkClick r:id="rId2"/>
              </a:rPr>
              <a:t>  </a:t>
            </a:r>
            <a:r>
              <a:rPr kumimoji="0" lang="ru-RU" sz="3100" b="0" i="0" u="sng" strike="noStrike" cap="none" normalizeH="0" baseline="0" dirty="0">
                <a:ln>
                  <a:noFill/>
                </a:ln>
                <a:solidFill>
                  <a:srgbClr val="337AB7"/>
                </a:solidFill>
                <a:effectLst/>
                <a:latin typeface="PT Sans"/>
                <a:cs typeface="Arial" pitchFamily="34" charset="0"/>
              </a:rPr>
              <a:t> </a:t>
            </a:r>
            <a:r>
              <a:rPr kumimoji="0" lang="ru-RU" sz="1000" b="0" i="0" u="sng" strike="noStrike" cap="none" normalizeH="0" baseline="0" dirty="0">
                <a:ln>
                  <a:noFill/>
                </a:ln>
                <a:solidFill>
                  <a:srgbClr val="337AB7"/>
                </a:solidFill>
                <a:effectLst/>
                <a:latin typeface="PT Sans"/>
                <a:cs typeface="Arial" pitchFamily="34" charset="0"/>
              </a:rPr>
              <a:t>            </a:t>
            </a:r>
            <a:endParaRPr kumimoji="0" lang="ru-RU" sz="1000" b="0" i="0" u="none" strike="noStrike" cap="none" normalizeH="0" baseline="0" dirty="0">
              <a:ln>
                <a:noFill/>
              </a:ln>
              <a:solidFill>
                <a:srgbClr val="5B5B5B"/>
              </a:solidFill>
              <a:effectLst/>
              <a:latin typeface="PT Sans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000" b="0" i="0" u="sng" strike="noStrike" cap="none" normalizeH="0" baseline="0" dirty="0">
                <a:ln>
                  <a:noFill/>
                </a:ln>
                <a:solidFill>
                  <a:srgbClr val="337AB7"/>
                </a:solidFill>
                <a:effectLst/>
                <a:latin typeface="PT Sans"/>
                <a:cs typeface="Arial" pitchFamily="34" charset="0"/>
                <a:hlinkClick r:id="rId2"/>
              </a:rPr>
              <a:t>  </a:t>
            </a:r>
            <a:r>
              <a:rPr kumimoji="0" lang="ru-RU" sz="3100" b="0" i="0" u="sng" strike="noStrike" cap="none" normalizeH="0" baseline="0" dirty="0">
                <a:ln>
                  <a:noFill/>
                </a:ln>
                <a:solidFill>
                  <a:srgbClr val="337AB7"/>
                </a:solidFill>
                <a:effectLst/>
                <a:latin typeface="PT Sans"/>
                <a:cs typeface="Arial" pitchFamily="34" charset="0"/>
              </a:rPr>
              <a:t> </a:t>
            </a:r>
            <a:r>
              <a:rPr kumimoji="0" lang="ru-RU" sz="1000" b="0" i="0" u="sng" strike="noStrike" cap="none" normalizeH="0" baseline="0" dirty="0">
                <a:ln>
                  <a:noFill/>
                </a:ln>
                <a:solidFill>
                  <a:srgbClr val="337AB7"/>
                </a:solidFill>
                <a:effectLst/>
                <a:latin typeface="PT Sans"/>
                <a:cs typeface="Arial" pitchFamily="34" charset="0"/>
              </a:rPr>
              <a:t>            </a:t>
            </a:r>
            <a:endParaRPr kumimoji="0" lang="ru-RU" sz="1000" b="0" i="0" u="none" strike="noStrike" cap="none" normalizeH="0" baseline="0" dirty="0">
              <a:ln>
                <a:noFill/>
              </a:ln>
              <a:solidFill>
                <a:srgbClr val="5B5B5B"/>
              </a:solidFill>
              <a:effectLst/>
              <a:latin typeface="PT Sans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000" b="0" i="0" u="sng" strike="noStrike" cap="none" normalizeH="0" baseline="0" dirty="0">
                <a:ln>
                  <a:noFill/>
                </a:ln>
                <a:solidFill>
                  <a:srgbClr val="337AB7"/>
                </a:solidFill>
                <a:effectLst/>
                <a:latin typeface="PT Sans"/>
                <a:cs typeface="Arial" pitchFamily="34" charset="0"/>
                <a:hlinkClick r:id="rId2"/>
              </a:rPr>
              <a:t>  </a:t>
            </a:r>
            <a:r>
              <a:rPr kumimoji="0" lang="ru-RU" sz="2800" b="0" i="0" u="sng" strike="noStrike" cap="none" normalizeH="0" baseline="0" dirty="0">
                <a:ln>
                  <a:noFill/>
                </a:ln>
                <a:solidFill>
                  <a:srgbClr val="337AB7"/>
                </a:solidFill>
                <a:effectLst/>
                <a:latin typeface="PT Sans"/>
                <a:cs typeface="Arial" pitchFamily="34" charset="0"/>
              </a:rPr>
              <a:t> </a:t>
            </a:r>
            <a:r>
              <a:rPr kumimoji="0" lang="ru-RU" sz="1000" b="0" i="0" u="sng" strike="noStrike" cap="none" normalizeH="0" baseline="0" dirty="0">
                <a:ln>
                  <a:noFill/>
                </a:ln>
                <a:solidFill>
                  <a:srgbClr val="337AB7"/>
                </a:solidFill>
                <a:effectLst/>
                <a:latin typeface="PT Sans"/>
                <a:cs typeface="Arial" pitchFamily="34" charset="0"/>
              </a:rPr>
              <a:t>            </a:t>
            </a:r>
            <a:endParaRPr kumimoji="0" lang="ru-RU" sz="1000" b="0" i="0" u="none" strike="noStrike" cap="none" normalizeH="0" baseline="0" dirty="0">
              <a:ln>
                <a:noFill/>
              </a:ln>
              <a:solidFill>
                <a:srgbClr val="5B5B5B"/>
              </a:solidFill>
              <a:effectLst/>
              <a:latin typeface="PT Sans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000" b="0" i="0" u="sng" strike="noStrike" cap="none" normalizeH="0" baseline="0" dirty="0">
                <a:ln>
                  <a:noFill/>
                </a:ln>
                <a:solidFill>
                  <a:srgbClr val="337AB7"/>
                </a:solidFill>
                <a:effectLst/>
                <a:latin typeface="PT Sans"/>
                <a:cs typeface="Arial" pitchFamily="34" charset="0"/>
                <a:hlinkClick r:id="rId2"/>
              </a:rPr>
              <a:t>  </a:t>
            </a:r>
            <a:r>
              <a:rPr kumimoji="0" lang="ru-RU" sz="2800" b="0" i="0" u="sng" strike="noStrike" cap="none" normalizeH="0" baseline="0" dirty="0">
                <a:ln>
                  <a:noFill/>
                </a:ln>
                <a:solidFill>
                  <a:srgbClr val="337AB7"/>
                </a:solidFill>
                <a:effectLst/>
                <a:latin typeface="PT Sans"/>
                <a:cs typeface="Arial" pitchFamily="34" charset="0"/>
              </a:rPr>
              <a:t> </a:t>
            </a:r>
            <a:r>
              <a:rPr kumimoji="0" lang="ru-RU" sz="1000" b="0" i="0" u="sng" strike="noStrike" cap="none" normalizeH="0" baseline="0" dirty="0">
                <a:ln>
                  <a:noFill/>
                </a:ln>
                <a:solidFill>
                  <a:srgbClr val="337AB7"/>
                </a:solidFill>
                <a:effectLst/>
                <a:latin typeface="PT Sans"/>
                <a:cs typeface="Arial" pitchFamily="34" charset="0"/>
              </a:rPr>
              <a:t>            </a:t>
            </a:r>
            <a:endParaRPr kumimoji="0" lang="ru-RU" sz="1000" b="0" i="0" u="none" strike="noStrike" cap="none" normalizeH="0" baseline="0" dirty="0">
              <a:ln>
                <a:noFill/>
              </a:ln>
              <a:solidFill>
                <a:srgbClr val="5B5B5B"/>
              </a:solidFill>
              <a:effectLst/>
              <a:latin typeface="PT Sans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000" b="0" i="0" u="sng" strike="noStrike" cap="none" normalizeH="0" baseline="0" dirty="0">
                <a:ln>
                  <a:noFill/>
                </a:ln>
                <a:solidFill>
                  <a:srgbClr val="337AB7"/>
                </a:solidFill>
                <a:effectLst/>
                <a:latin typeface="PT Sans"/>
                <a:cs typeface="Arial" pitchFamily="34" charset="0"/>
                <a:hlinkClick r:id="rId2"/>
              </a:rPr>
              <a:t>  </a:t>
            </a:r>
            <a:r>
              <a:rPr kumimoji="0" lang="ru-RU" sz="2400" b="0" i="0" u="sng" strike="noStrike" cap="none" normalizeH="0" baseline="0" dirty="0">
                <a:ln>
                  <a:noFill/>
                </a:ln>
                <a:solidFill>
                  <a:srgbClr val="337AB7"/>
                </a:solidFill>
                <a:effectLst/>
                <a:latin typeface="PT Sans"/>
                <a:cs typeface="Arial" pitchFamily="34" charset="0"/>
              </a:rPr>
              <a:t> </a:t>
            </a:r>
            <a:r>
              <a:rPr kumimoji="0" lang="ru-RU" sz="1000" b="0" i="0" u="sng" strike="noStrike" cap="none" normalizeH="0" baseline="0" dirty="0">
                <a:ln>
                  <a:noFill/>
                </a:ln>
                <a:solidFill>
                  <a:srgbClr val="337AB7"/>
                </a:solidFill>
                <a:effectLst/>
                <a:latin typeface="PT Sans"/>
                <a:cs typeface="Arial" pitchFamily="34" charset="0"/>
              </a:rPr>
              <a:t>            </a:t>
            </a:r>
            <a:endParaRPr kumimoji="0" lang="ru-RU" sz="1000" b="0" i="0" u="none" strike="noStrike" cap="none" normalizeH="0" baseline="0" dirty="0">
              <a:ln>
                <a:noFill/>
              </a:ln>
              <a:solidFill>
                <a:srgbClr val="5B5B5B"/>
              </a:solidFill>
              <a:effectLst/>
              <a:latin typeface="PT Sans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000" b="0" i="0" u="sng" strike="noStrike" cap="none" normalizeH="0" baseline="0" dirty="0">
                <a:ln>
                  <a:noFill/>
                </a:ln>
                <a:solidFill>
                  <a:srgbClr val="337AB7"/>
                </a:solidFill>
                <a:effectLst/>
                <a:latin typeface="PT Sans"/>
                <a:cs typeface="Arial" pitchFamily="34" charset="0"/>
                <a:hlinkClick r:id="rId2"/>
              </a:rPr>
              <a:t>  </a:t>
            </a:r>
            <a:r>
              <a:rPr kumimoji="0" lang="ru-RU" sz="2200" b="0" i="0" u="sng" strike="noStrike" cap="none" normalizeH="0" baseline="0" dirty="0">
                <a:ln>
                  <a:noFill/>
                </a:ln>
                <a:solidFill>
                  <a:srgbClr val="337AB7"/>
                </a:solidFill>
                <a:effectLst/>
                <a:latin typeface="PT Sans"/>
                <a:cs typeface="Arial" pitchFamily="34" charset="0"/>
              </a:rPr>
              <a:t> </a:t>
            </a:r>
            <a:r>
              <a:rPr kumimoji="0" lang="ru-RU" sz="1000" b="0" i="0" u="sng" strike="noStrike" cap="none" normalizeH="0" baseline="0" dirty="0">
                <a:ln>
                  <a:noFill/>
                </a:ln>
                <a:solidFill>
                  <a:srgbClr val="337AB7"/>
                </a:solidFill>
                <a:effectLst/>
                <a:latin typeface="PT Sans"/>
                <a:cs typeface="Arial" pitchFamily="34" charset="0"/>
              </a:rPr>
              <a:t>            </a:t>
            </a:r>
            <a:endParaRPr kumimoji="0" lang="ru-RU" sz="1000" b="0" i="0" u="none" strike="noStrike" cap="none" normalizeH="0" baseline="0" dirty="0">
              <a:ln>
                <a:noFill/>
              </a:ln>
              <a:solidFill>
                <a:srgbClr val="5B5B5B"/>
              </a:solidFill>
              <a:effectLst/>
              <a:latin typeface="PT Sans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000" b="0" i="0" u="sng" strike="noStrike" cap="none" normalizeH="0" baseline="0" dirty="0">
                <a:ln>
                  <a:noFill/>
                </a:ln>
                <a:solidFill>
                  <a:srgbClr val="337AB7"/>
                </a:solidFill>
                <a:effectLst/>
                <a:latin typeface="PT Sans"/>
                <a:cs typeface="Arial" pitchFamily="34" charset="0"/>
                <a:hlinkClick r:id="rId2"/>
              </a:rPr>
              <a:t>  </a:t>
            </a:r>
            <a:r>
              <a:rPr kumimoji="0" lang="ru-RU" sz="1900" b="0" i="0" u="sng" strike="noStrike" cap="none" normalizeH="0" baseline="0" dirty="0">
                <a:ln>
                  <a:noFill/>
                </a:ln>
                <a:solidFill>
                  <a:srgbClr val="337AB7"/>
                </a:solidFill>
                <a:effectLst/>
                <a:latin typeface="PT Sans"/>
                <a:cs typeface="Arial" pitchFamily="34" charset="0"/>
              </a:rPr>
              <a:t> </a:t>
            </a:r>
            <a:r>
              <a:rPr kumimoji="0" lang="ru-RU" sz="1000" b="0" i="0" u="sng" strike="noStrike" cap="none" normalizeH="0" baseline="0" dirty="0">
                <a:ln>
                  <a:noFill/>
                </a:ln>
                <a:solidFill>
                  <a:srgbClr val="337AB7"/>
                </a:solidFill>
                <a:effectLst/>
                <a:latin typeface="PT Sans"/>
                <a:cs typeface="Arial" pitchFamily="34" charset="0"/>
              </a:rPr>
              <a:t>            </a:t>
            </a:r>
            <a:endParaRPr kumimoji="0" lang="ru-RU" sz="1000" b="0" i="0" u="none" strike="noStrike" cap="none" normalizeH="0" baseline="0" dirty="0">
              <a:ln>
                <a:noFill/>
              </a:ln>
              <a:solidFill>
                <a:srgbClr val="5B5B5B"/>
              </a:solidFill>
              <a:effectLst/>
              <a:latin typeface="PT Sans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000" b="0" i="0" u="sng" strike="noStrike" cap="none" normalizeH="0" baseline="0" dirty="0">
                <a:ln>
                  <a:noFill/>
                </a:ln>
                <a:solidFill>
                  <a:srgbClr val="337AB7"/>
                </a:solidFill>
                <a:effectLst/>
                <a:latin typeface="PT Sans"/>
                <a:cs typeface="Arial" pitchFamily="34" charset="0"/>
                <a:hlinkClick r:id="rId2"/>
              </a:rPr>
              <a:t>  </a:t>
            </a:r>
            <a:r>
              <a:rPr kumimoji="0" lang="ru-RU" sz="1500" b="0" i="0" u="sng" strike="noStrike" cap="none" normalizeH="0" baseline="0" dirty="0">
                <a:ln>
                  <a:noFill/>
                </a:ln>
                <a:solidFill>
                  <a:srgbClr val="337AB7"/>
                </a:solidFill>
                <a:effectLst/>
                <a:latin typeface="PT Sans"/>
                <a:cs typeface="Arial" pitchFamily="34" charset="0"/>
              </a:rPr>
              <a:t> </a:t>
            </a:r>
            <a:r>
              <a:rPr kumimoji="0" lang="ru-RU" sz="1000" b="0" i="0" u="sng" strike="noStrike" cap="none" normalizeH="0" baseline="0" dirty="0">
                <a:ln>
                  <a:noFill/>
                </a:ln>
                <a:solidFill>
                  <a:srgbClr val="337AB7"/>
                </a:solidFill>
                <a:effectLst/>
                <a:latin typeface="PT Sans"/>
                <a:cs typeface="Arial" pitchFamily="34" charset="0"/>
              </a:rPr>
              <a:t>            </a:t>
            </a:r>
            <a:endParaRPr kumimoji="0" lang="ru-RU" sz="1000" b="0" i="0" u="none" strike="noStrike" cap="none" normalizeH="0" baseline="0" dirty="0">
              <a:ln>
                <a:noFill/>
              </a:ln>
              <a:solidFill>
                <a:srgbClr val="5B5B5B"/>
              </a:solidFill>
              <a:effectLst/>
              <a:latin typeface="PT Sans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sng" strike="noStrike" cap="none" normalizeH="0" baseline="0" dirty="0" err="1">
                <a:ln>
                  <a:noFill/>
                </a:ln>
                <a:solidFill>
                  <a:srgbClr val="337AB7"/>
                </a:solidFill>
                <a:effectLst/>
                <a:latin typeface="PT Sans"/>
                <a:cs typeface="Arial" pitchFamily="34" charset="0"/>
                <a:hlinkClick r:id="rId2"/>
              </a:rPr>
              <a:t>Next</a:t>
            </a:r>
            <a:endParaRPr kumimoji="0" lang="ru-RU" sz="1000" b="0" i="0" u="none" strike="noStrike" cap="none" normalizeH="0" baseline="0" dirty="0">
              <a:ln>
                <a:noFill/>
              </a:ln>
              <a:solidFill>
                <a:srgbClr val="5B5B5B"/>
              </a:solidFill>
              <a:effectLst/>
              <a:latin typeface="PT Sans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sng" strike="noStrike" cap="none" normalizeH="0" baseline="0" dirty="0" err="1">
                <a:ln>
                  <a:noFill/>
                </a:ln>
                <a:solidFill>
                  <a:srgbClr val="337AB7"/>
                </a:solidFill>
                <a:effectLst/>
                <a:latin typeface="PT Sans"/>
                <a:cs typeface="Arial" pitchFamily="34" charset="0"/>
                <a:hlinkClick r:id="rId2"/>
              </a:rPr>
              <a:t>PlayPrevious</a:t>
            </a:r>
            <a:endParaRPr kumimoji="0" lang="ru-RU" sz="1000" b="0" i="0" u="none" strike="noStrike" cap="none" normalizeH="0" baseline="0" dirty="0">
              <a:ln>
                <a:noFill/>
              </a:ln>
              <a:solidFill>
                <a:srgbClr val="5B5B5B"/>
              </a:solidFill>
              <a:effectLst/>
              <a:latin typeface="PT Sans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0" i="0" u="sng" strike="noStrike" cap="none" normalizeH="0" baseline="0" dirty="0">
              <a:ln>
                <a:noFill/>
              </a:ln>
              <a:solidFill>
                <a:srgbClr val="337AB7"/>
              </a:solidFill>
              <a:effectLst/>
              <a:latin typeface="PT Sans"/>
              <a:cs typeface="Arial" pitchFamily="34" charset="0"/>
            </a:endParaRPr>
          </a:p>
        </p:txBody>
      </p:sp>
      <p:sp>
        <p:nvSpPr>
          <p:cNvPr id="58382" name="Rectangle 14"/>
          <p:cNvSpPr>
            <a:spLocks noChangeArrowheads="1"/>
          </p:cNvSpPr>
          <p:nvPr/>
        </p:nvSpPr>
        <p:spPr bwMode="auto">
          <a:xfrm>
            <a:off x="2463800" y="31565850"/>
            <a:ext cx="736600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0" tIns="36501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0" i="1" u="none" strike="noStrike" cap="none" normalizeH="0" baseline="0">
                <a:ln>
                  <a:noFill/>
                </a:ln>
                <a:solidFill>
                  <a:srgbClr val="999999"/>
                </a:solidFill>
                <a:effectLst/>
                <a:latin typeface="Georgia" pitchFamily="18" charset="0"/>
                <a:cs typeface="Arial" pitchFamily="34" charset="0"/>
              </a:rPr>
              <a:t>1/10</a:t>
            </a:r>
            <a:endParaRPr kumimoji="0" lang="ru-RU" sz="1000" b="0" i="0" u="sng" strike="noStrike" cap="none" normalizeH="0" baseline="0">
              <a:ln>
                <a:noFill/>
              </a:ln>
              <a:solidFill>
                <a:srgbClr val="337AB7"/>
              </a:solidFill>
              <a:effectLst/>
              <a:latin typeface="PT Sans"/>
              <a:cs typeface="Arial" pitchFamily="34" charset="0"/>
              <a:hlinkClick r:id="rId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sng" strike="noStrike" cap="none" normalizeH="0" baseline="0">
                <a:ln>
                  <a:noFill/>
                </a:ln>
                <a:solidFill>
                  <a:srgbClr val="337AB7"/>
                </a:solidFill>
                <a:effectLst/>
                <a:latin typeface="PT Sans"/>
                <a:cs typeface="Arial" pitchFamily="34" charset="0"/>
                <a:hlinkClick r:id="rId2"/>
              </a:rPr>
              <a:t>Next</a:t>
            </a:r>
            <a:endParaRPr kumimoji="0" lang="ru-RU" sz="1000" b="0" i="0" u="none" strike="noStrike" cap="none" normalizeH="0" baseline="0">
              <a:ln>
                <a:noFill/>
              </a:ln>
              <a:solidFill>
                <a:srgbClr val="5B5B5B"/>
              </a:solidFill>
              <a:effectLst/>
              <a:latin typeface="PT Sans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sng" strike="noStrike" cap="none" normalizeH="0" baseline="0">
                <a:ln>
                  <a:noFill/>
                </a:ln>
                <a:solidFill>
                  <a:srgbClr val="337AB7"/>
                </a:solidFill>
                <a:effectLst/>
                <a:latin typeface="PT Sans"/>
                <a:cs typeface="Arial" pitchFamily="34" charset="0"/>
                <a:hlinkClick r:id="rId2"/>
              </a:rPr>
              <a:t>Close</a:t>
            </a:r>
            <a:endParaRPr kumimoji="0" lang="ru-RU" sz="1000" b="0" i="0" u="none" strike="noStrike" cap="none" normalizeH="0" baseline="0">
              <a:ln>
                <a:noFill/>
              </a:ln>
              <a:solidFill>
                <a:srgbClr val="5B5B5B"/>
              </a:solidFill>
              <a:effectLst/>
              <a:latin typeface="PT Sans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8383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4" descr="http://stanpark.ru/upload/iblock/aa6/m712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75" y="-2103438"/>
            <a:ext cx="476250" cy="352425"/>
          </a:xfrm>
          <a:prstGeom prst="rect">
            <a:avLst/>
          </a:prstGeom>
          <a:noFill/>
        </p:spPr>
      </p:pic>
      <p:pic>
        <p:nvPicPr>
          <p:cNvPr id="5" name="Picture 5" descr="http://stanpark.ru/upload/iblock/686/1.jpg">
            <a:hlinkClick r:id="rId2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75" y="-1768475"/>
            <a:ext cx="476250" cy="571500"/>
          </a:xfrm>
          <a:prstGeom prst="rect">
            <a:avLst/>
          </a:prstGeom>
          <a:noFill/>
        </p:spPr>
      </p:pic>
      <p:pic>
        <p:nvPicPr>
          <p:cNvPr id="6" name="Picture 6" descr="http://stanpark.ru/upload/iblock/971/2-_1_.jpg">
            <a:hlinkClick r:id="rId2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375" y="-1219200"/>
            <a:ext cx="476250" cy="495300"/>
          </a:xfrm>
          <a:prstGeom prst="rect">
            <a:avLst/>
          </a:prstGeom>
          <a:noFill/>
        </p:spPr>
      </p:pic>
      <p:pic>
        <p:nvPicPr>
          <p:cNvPr id="58375" name="Picture 7" descr="http://stanpark.ru/upload/iblock/f3a/3-_1_.jpg">
            <a:hlinkClick r:id="rId2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375" y="-746125"/>
            <a:ext cx="476250" cy="504825"/>
          </a:xfrm>
          <a:prstGeom prst="rect">
            <a:avLst/>
          </a:prstGeom>
          <a:noFill/>
        </p:spPr>
      </p:pic>
      <p:pic>
        <p:nvPicPr>
          <p:cNvPr id="18" name="Picture 12" descr="http://555pix.ru/images/580608_babushka-shtopaet-odezhdu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86578" y="3857628"/>
            <a:ext cx="2143140" cy="2864188"/>
          </a:xfrm>
          <a:prstGeom prst="rect">
            <a:avLst/>
          </a:prstGeom>
          <a:noFill/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14744" y="1142984"/>
            <a:ext cx="2505433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 descr="https://st2.depositphotos.com/2631505/9225/i/950/depositphotos_92251722-stock-photo-home-cook-woman-in-red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58" y="3929066"/>
            <a:ext cx="3429024" cy="2714644"/>
          </a:xfrm>
          <a:prstGeom prst="rect">
            <a:avLst/>
          </a:prstGeom>
          <a:noFill/>
        </p:spPr>
      </p:pic>
      <p:pic>
        <p:nvPicPr>
          <p:cNvPr id="2056" name="Picture 8" descr="https://st.depositphotos.com/1905901/1880/i/950/depositphotos_18801659-stock-photo-older-woman-sewing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0496" y="3929066"/>
            <a:ext cx="2357454" cy="2928934"/>
          </a:xfrm>
          <a:prstGeom prst="rect">
            <a:avLst/>
          </a:prstGeom>
          <a:noFill/>
        </p:spPr>
      </p:pic>
      <p:pic>
        <p:nvPicPr>
          <p:cNvPr id="6146" name="Picture 2" descr="https://present-dv.ru/gridfs/2018/05/17/5afd44c5c927872218366cb7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184029" y="1196752"/>
            <a:ext cx="3450378" cy="24465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www.fraperlegno.it/wp-content/uploads/2017/12/IMG_4362-1024x683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6279414" y="1196752"/>
            <a:ext cx="2697966" cy="23042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2" name="Picture 4" descr="https://s12.stc.all.kpcdn.net/share/i/12/10379217/inx960x6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150" y="3143248"/>
            <a:ext cx="3540520" cy="3472809"/>
          </a:xfrm>
          <a:prstGeom prst="rect">
            <a:avLst/>
          </a:prstGeom>
          <a:noFill/>
        </p:spPr>
      </p:pic>
      <p:pic>
        <p:nvPicPr>
          <p:cNvPr id="63494" name="Picture 6" descr="https://ds04.infourok.ru/uploads/ex/0923/00038b92-fc5b0b14/hello_html_m687e3738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3428992" y="1714488"/>
            <a:ext cx="1972500" cy="2900353"/>
          </a:xfrm>
          <a:prstGeom prst="rect">
            <a:avLst/>
          </a:prstGeom>
          <a:noFill/>
        </p:spPr>
      </p:pic>
      <p:pic>
        <p:nvPicPr>
          <p:cNvPr id="63496" name="Picture 8" descr="http://vsetyah.ru/wp-content/uploads/2018/06/tehnopark-detskij-744x49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29256" y="3285006"/>
            <a:ext cx="3571900" cy="3368197"/>
          </a:xfrm>
          <a:prstGeom prst="rect">
            <a:avLst/>
          </a:prstGeom>
          <a:noFill/>
        </p:spPr>
      </p:pic>
      <p:sp>
        <p:nvSpPr>
          <p:cNvPr id="9" name="Выноска-облако 8"/>
          <p:cNvSpPr/>
          <p:nvPr/>
        </p:nvSpPr>
        <p:spPr>
          <a:xfrm>
            <a:off x="4500562" y="0"/>
            <a:ext cx="2928958" cy="178595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4714876" y="428604"/>
            <a:ext cx="2643206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50000"/>
              </a:lnSpc>
            </a:pPr>
            <a:r>
              <a:rPr lang="ru-RU" sz="3600" b="1" dirty="0">
                <a:latin typeface="Monotype Corsiva" pitchFamily="66" charset="0"/>
              </a:rPr>
              <a:t>Что интереснее?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25811" y="1484784"/>
            <a:ext cx="28575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ВОПРОС: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</a:rPr>
              <a:t>ЧТО ВЫБЕРЕТ ПОДРОСТОК?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966141"/>
            <a:ext cx="7344816" cy="5582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928802"/>
            <a:ext cx="8229600" cy="2571768"/>
          </a:xfrm>
        </p:spPr>
        <p:txBody>
          <a:bodyPr>
            <a:normAutofit/>
          </a:bodyPr>
          <a:lstStyle/>
          <a:p>
            <a:r>
              <a:rPr lang="ru-RU" sz="2800" b="1" dirty="0"/>
              <a:t>ОБЩАЯ ХАРАКТЕРИСТИКА ДЕЙСТВУЮЩЕГО ФГОС ДЛЯ ТЕХНОЛОГИЧЕСКОГО ОБРАЗОВАНИЯ В ОРГАНИЗАЦИЯХ ОБЩЕГО ОБРАЗОВАНИЯ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554163"/>
            <a:ext cx="8686800" cy="938734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dirty="0">
                <a:solidFill>
                  <a:srgbClr val="002060"/>
                </a:solidFill>
              </a:rPr>
              <a:t>С 1993 года в учебном плане организаций общего образования предмет «трудовое обучение» был заменён на предмет </a:t>
            </a:r>
            <a:r>
              <a:rPr lang="ru-RU" b="1" dirty="0">
                <a:solidFill>
                  <a:srgbClr val="FF0000"/>
                </a:solidFill>
              </a:rPr>
              <a:t>«технология»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4384" y="2420888"/>
            <a:ext cx="5959556" cy="3977748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835696" y="0"/>
            <a:ext cx="6710613" cy="8061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-30" normalizeH="0" baseline="0" noProof="0" smtClean="0">
                <a:ln>
                  <a:noFill/>
                </a:ln>
                <a:solidFill>
                  <a:srgbClr val="29479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ТРУДОВОЕ ОБУЧЕНИЕ – ТЕХНОЛОГИЯ</a:t>
            </a:r>
            <a:endParaRPr kumimoji="0" lang="ru-RU" sz="2800" b="1" i="0" u="none" strike="noStrike" kern="1200" cap="none" spc="-30" normalizeH="0" baseline="0" noProof="0" dirty="0">
              <a:ln>
                <a:noFill/>
              </a:ln>
              <a:solidFill>
                <a:srgbClr val="29479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966916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1268760"/>
            <a:ext cx="9001156" cy="2160240"/>
          </a:xfrm>
        </p:spPr>
        <p:txBody>
          <a:bodyPr>
            <a:no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 1993 года предмет «технология» заменил в учебном плане школы предмет «трудовое обучение».</a:t>
            </a:r>
            <a:br>
              <a:rPr lang="ru-RU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Предмет «трудовое обучение» ставил целью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формирование достойной смены рабочего класса и трудового крестьянства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49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3500438"/>
            <a:ext cx="7286676" cy="3281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619672" y="332656"/>
            <a:ext cx="70957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ТРУДОВОЕ ОБУЧЕНИЕ И ТЕХНОЛОГИЯ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214290"/>
            <a:ext cx="7381484" cy="1000132"/>
          </a:xfrm>
        </p:spPr>
        <p:txBody>
          <a:bodyPr>
            <a:noAutofit/>
          </a:bodyPr>
          <a:lstStyle/>
          <a:p>
            <a:r>
              <a:rPr lang="ru-RU" sz="2400" b="1" dirty="0"/>
              <a:t>Содержание  существующего технологического образования в начальной школе </a:t>
            </a:r>
            <a:br>
              <a:rPr lang="ru-RU" sz="2400" b="1" dirty="0"/>
            </a:br>
            <a:r>
              <a:rPr lang="ru-RU" sz="2400" b="1" dirty="0"/>
              <a:t>(совместное обучение девочек и мальчиков, один учитель)</a:t>
            </a:r>
            <a:endParaRPr lang="ru-RU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41670" t="3376" r="6855"/>
          <a:stretch>
            <a:fillRect/>
          </a:stretch>
        </p:blipFill>
        <p:spPr bwMode="auto">
          <a:xfrm>
            <a:off x="142844" y="2786058"/>
            <a:ext cx="1512168" cy="2060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7566" r="9203"/>
          <a:stretch>
            <a:fillRect/>
          </a:stretch>
        </p:blipFill>
        <p:spPr bwMode="auto">
          <a:xfrm>
            <a:off x="1928794" y="2714620"/>
            <a:ext cx="2138889" cy="1931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 l="6619"/>
          <a:stretch>
            <a:fillRect/>
          </a:stretch>
        </p:blipFill>
        <p:spPr bwMode="auto">
          <a:xfrm>
            <a:off x="4494514" y="2714620"/>
            <a:ext cx="1823072" cy="1903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4929198"/>
            <a:ext cx="2252556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 cstate="print"/>
          <a:srcRect l="13971"/>
          <a:stretch>
            <a:fillRect/>
          </a:stretch>
        </p:blipFill>
        <p:spPr bwMode="auto">
          <a:xfrm>
            <a:off x="4643438" y="4857760"/>
            <a:ext cx="2074159" cy="1808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03367" y="4714884"/>
            <a:ext cx="2240633" cy="1933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71736" y="4869160"/>
            <a:ext cx="1982233" cy="1988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7" name="Picture 13" descr="https://im3-tub-ru.yandex.net/i?id=d977d55e54684bd1bb8e31ba6942da3b-l&amp;n=13"/>
          <p:cNvPicPr>
            <a:picLocks noChangeAspect="1" noChangeArrowheads="1"/>
          </p:cNvPicPr>
          <p:nvPr/>
        </p:nvPicPr>
        <p:blipFill>
          <a:blip r:embed="rId9" cstate="print"/>
          <a:srcRect l="15187" t="9000" r="8876"/>
          <a:stretch>
            <a:fillRect/>
          </a:stretch>
        </p:blipFill>
        <p:spPr bwMode="auto">
          <a:xfrm>
            <a:off x="6929454" y="2700158"/>
            <a:ext cx="2055956" cy="1847851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285688" y="1499735"/>
            <a:ext cx="88583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/>
              <a:t>Простые ручные операции с бумагой, тканью, пластичными материалами, пластмассами, мягким металлом, природными материалами. Моделирования и  конструирования с помощью конструкторов, работа с компьютером и информационные технологии.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188640"/>
            <a:ext cx="7437512" cy="1124744"/>
          </a:xfrm>
        </p:spPr>
        <p:txBody>
          <a:bodyPr>
            <a:noAutofit/>
          </a:bodyPr>
          <a:lstStyle/>
          <a:p>
            <a:r>
              <a:rPr lang="ru-RU" sz="2000" b="1" dirty="0"/>
              <a:t>Содержание существующего  технологического образования  в основной школе (раздельное содержательно разное обучение подростков на основе его деления по территориальному и половому признакам, два учителя)</a:t>
            </a:r>
            <a:endParaRPr lang="ru-RU" sz="2800" b="1" dirty="0"/>
          </a:p>
        </p:txBody>
      </p:sp>
      <p:pic>
        <p:nvPicPr>
          <p:cNvPr id="90122" name="Picture 10" descr="http://img-fotki.yandex.ru/get/4403/38958673.8f/0_86fb9_c4aa69ff_X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2276872"/>
            <a:ext cx="2240190" cy="1678725"/>
          </a:xfrm>
          <a:prstGeom prst="rect">
            <a:avLst/>
          </a:prstGeom>
          <a:noFill/>
        </p:spPr>
      </p:pic>
      <p:pic>
        <p:nvPicPr>
          <p:cNvPr id="90124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4077072"/>
            <a:ext cx="2462041" cy="2066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33" name="Picture 21" descr="http://celinny.ucoz.ru/_ph/4/10632987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2348880"/>
            <a:ext cx="2380837" cy="1785628"/>
          </a:xfrm>
          <a:prstGeom prst="rect">
            <a:avLst/>
          </a:prstGeom>
          <a:noFill/>
        </p:spPr>
      </p:pic>
      <p:pic>
        <p:nvPicPr>
          <p:cNvPr id="90134" name="Picture 2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4194246"/>
            <a:ext cx="2448272" cy="1979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35" name="Picture 2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2160" y="2348880"/>
            <a:ext cx="2853416" cy="1902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Прямая соединительная линия 18"/>
          <p:cNvCxnSpPr/>
          <p:nvPr/>
        </p:nvCxnSpPr>
        <p:spPr>
          <a:xfrm rot="16200000" flipH="1">
            <a:off x="3005506" y="3995362"/>
            <a:ext cx="5715016" cy="1026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251520" y="2204864"/>
            <a:ext cx="8568952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39552" y="1700808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/>
              <a:t>Технический труд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059832" y="1700808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/>
              <a:t>Обслуживающий труд</a:t>
            </a: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251520" y="1556792"/>
            <a:ext cx="856895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115616" y="1196752"/>
            <a:ext cx="2520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ГОРОДСКАЯ ШКОЛА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228184" y="1196752"/>
            <a:ext cx="2088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СЕЛЬСКАЯ ШКОЛА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868144" y="1556792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/>
              <a:t>Сельскохозяйственный </a:t>
            </a:r>
          </a:p>
          <a:p>
            <a:pPr algn="ctr"/>
            <a:r>
              <a:rPr lang="ru-RU" sz="1800" dirty="0"/>
              <a:t>труд </a:t>
            </a:r>
          </a:p>
        </p:txBody>
      </p:sp>
      <p:cxnSp>
        <p:nvCxnSpPr>
          <p:cNvPr id="34" name="Прямая соединительная линия 33"/>
          <p:cNvCxnSpPr/>
          <p:nvPr/>
        </p:nvCxnSpPr>
        <p:spPr>
          <a:xfrm>
            <a:off x="2915816" y="1556792"/>
            <a:ext cx="0" cy="489654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323528" y="6453336"/>
            <a:ext cx="525658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1043608" y="6093296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/>
              <a:t>мальчики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779912" y="6093296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/>
              <a:t>девочки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27584" y="6488668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/>
              <a:t>ГЕНДЕРНОЕ </a:t>
            </a:r>
            <a:r>
              <a:rPr lang="ru-RU" sz="1800" b="1" dirty="0" smtClean="0"/>
              <a:t>ДЕЛЕНИЕ </a:t>
            </a:r>
            <a:r>
              <a:rPr lang="ru-RU" sz="1800" b="1" dirty="0"/>
              <a:t>ОБУЧАЮЩИХСЯ</a:t>
            </a:r>
          </a:p>
        </p:txBody>
      </p:sp>
      <p:pic>
        <p:nvPicPr>
          <p:cNvPr id="86018" name="Picture 2" descr="https://otvet.imgsmail.ru/download/17823050_810bd3ae95226ea47a05645486c3d328_800.jpg"/>
          <p:cNvPicPr>
            <a:picLocks noChangeAspect="1" noChangeArrowheads="1"/>
          </p:cNvPicPr>
          <p:nvPr/>
        </p:nvPicPr>
        <p:blipFill>
          <a:blip r:embed="rId7" cstate="print"/>
          <a:srcRect r="8102"/>
          <a:stretch>
            <a:fillRect/>
          </a:stretch>
        </p:blipFill>
        <p:spPr bwMode="auto">
          <a:xfrm>
            <a:off x="6039518" y="4509120"/>
            <a:ext cx="2852962" cy="20608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274638"/>
            <a:ext cx="7067128" cy="1725602"/>
          </a:xfrm>
        </p:spPr>
        <p:txBody>
          <a:bodyPr>
            <a:noAutofit/>
          </a:bodyPr>
          <a:lstStyle/>
          <a:p>
            <a:r>
              <a:rPr lang="ru-RU" sz="2000" b="1" dirty="0"/>
              <a:t>Содержание существующего  технологического образования  юношества в полной средней школе </a:t>
            </a:r>
            <a:br>
              <a:rPr lang="ru-RU" sz="2000" b="1" dirty="0"/>
            </a:br>
            <a:r>
              <a:rPr lang="ru-RU" sz="2000" b="1" dirty="0"/>
              <a:t>Дифференцированное обучение по многочисленным вариантам профилей, соответствующих различным региональным отраслевым технологиям, разные преподаватели</a:t>
            </a:r>
            <a:endParaRPr lang="ru-RU" sz="2000" dirty="0"/>
          </a:p>
        </p:txBody>
      </p:sp>
      <p:pic>
        <p:nvPicPr>
          <p:cNvPr id="7" name="Picture 9" descr="http://gov.cap.ru/HOME/13/2012/profovrazov/2012_06_26_pro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1907" y="2428868"/>
            <a:ext cx="5269947" cy="3952460"/>
          </a:xfrm>
          <a:prstGeom prst="rect">
            <a:avLst/>
          </a:prstGeom>
          <a:noFill/>
        </p:spPr>
      </p:pic>
      <p:pic>
        <p:nvPicPr>
          <p:cNvPr id="6" name="Picture 25" descr="http://s.spynet.ru/tru/pics5/20160620/dochka_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5" y="2348880"/>
            <a:ext cx="3019785" cy="1944216"/>
          </a:xfrm>
          <a:prstGeom prst="rect">
            <a:avLst/>
          </a:prstGeom>
          <a:noFill/>
        </p:spPr>
      </p:pic>
      <p:pic>
        <p:nvPicPr>
          <p:cNvPr id="82946" name="Picture 2" descr="http://www.vzglyad.kg/files/media/5/507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741" r="4383"/>
          <a:stretch/>
        </p:blipFill>
        <p:spPr bwMode="auto">
          <a:xfrm>
            <a:off x="5705827" y="4581128"/>
            <a:ext cx="3200400" cy="20584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836712"/>
            <a:ext cx="8229600" cy="4536504"/>
          </a:xfrm>
        </p:spPr>
        <p:txBody>
          <a:bodyPr>
            <a:normAutofit/>
          </a:bodyPr>
          <a:lstStyle/>
          <a:p>
            <a:r>
              <a:rPr lang="ru-RU" sz="3200" b="1" u="sng" dirty="0">
                <a:solidFill>
                  <a:srgbClr val="FF0000"/>
                </a:solidFill>
              </a:rPr>
              <a:t>ВЫВОД:</a:t>
            </a:r>
            <a:r>
              <a:rPr lang="ru-RU" sz="3200" b="1" dirty="0"/>
              <a:t/>
            </a:r>
            <a:br>
              <a:rPr lang="ru-RU" sz="3200" b="1" dirty="0"/>
            </a:br>
            <a:r>
              <a:rPr lang="ru-RU" sz="3200" b="1" dirty="0">
                <a:solidFill>
                  <a:srgbClr val="004A82"/>
                </a:solidFill>
              </a:rPr>
              <a:t>В настоящее время государственная система общего образования и действующий ФГОС </a:t>
            </a:r>
            <a:br>
              <a:rPr lang="ru-RU" sz="3200" b="1" dirty="0">
                <a:solidFill>
                  <a:srgbClr val="004A82"/>
                </a:solidFill>
              </a:rPr>
            </a:br>
            <a:r>
              <a:rPr lang="ru-RU" sz="3200" b="1" dirty="0">
                <a:solidFill>
                  <a:srgbClr val="004A82"/>
                </a:solidFill>
              </a:rPr>
              <a:t>по «Технологии» не обеспечивает для всех обучающихся в стране единого образовательного пространства.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1857364"/>
            <a:ext cx="8686800" cy="1624018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latin typeface="+mn-lt"/>
                <a:cs typeface="Times New Roman" pitchFamily="18" charset="0"/>
              </a:rPr>
              <a:t>ОБЛАСТИ ОБЪЕКТОВ </a:t>
            </a:r>
            <a:br>
              <a:rPr lang="ru-RU" sz="3200" b="1" dirty="0">
                <a:latin typeface="+mn-lt"/>
                <a:cs typeface="Times New Roman" pitchFamily="18" charset="0"/>
              </a:rPr>
            </a:br>
            <a:r>
              <a:rPr lang="ru-RU" sz="3200" b="1" dirty="0">
                <a:latin typeface="+mn-lt"/>
                <a:cs typeface="Times New Roman" pitchFamily="18" charset="0"/>
              </a:rPr>
              <a:t>ТЕХНОЛОГИЧЕСКИХ ПРЕОБРАЗОВАНИЙ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algn="ctr">
              <a:buNone/>
            </a:pPr>
            <a:r>
              <a:rPr lang="ru-RU" sz="6000" b="1" dirty="0">
                <a:solidFill>
                  <a:srgbClr val="FF0000"/>
                </a:solidFill>
              </a:rPr>
              <a:t>???</a:t>
            </a:r>
          </a:p>
          <a:p>
            <a:pPr marL="0" algn="ctr">
              <a:buNone/>
            </a:pPr>
            <a:r>
              <a:rPr lang="ru-RU" sz="4000" b="1" dirty="0">
                <a:solidFill>
                  <a:srgbClr val="FF0000"/>
                </a:solidFill>
              </a:rPr>
              <a:t>С КАКОЙ </a:t>
            </a:r>
            <a:r>
              <a:rPr lang="ru-RU" sz="4000" b="1" dirty="0">
                <a:solidFill>
                  <a:srgbClr val="00B050"/>
                </a:solidFill>
                <a:latin typeface="Arial Black" panose="020B0A04020102020204" pitchFamily="34" charset="0"/>
              </a:rPr>
              <a:t>ПЕДАГОГИЧЕСКОЙ И СОЦИАЛЬНОЙ ЦЕЛЬЮ </a:t>
            </a:r>
            <a:r>
              <a:rPr lang="ru-RU" sz="4000" b="1" dirty="0">
                <a:solidFill>
                  <a:srgbClr val="FF0000"/>
                </a:solidFill>
              </a:rPr>
              <a:t>НАДО СЕЙЧАС ОБУЧАТЬ ШКОЛЬНУЮ МОЛОДЕЖЬ ТЕХНОЛОГИИ В СИСТЕМЕ ОБЩЕГО ОБРАЗОВАНИЯ </a:t>
            </a:r>
            <a:r>
              <a:rPr lang="ru-RU" sz="4000" dirty="0">
                <a:solidFill>
                  <a:srgbClr val="FF0000"/>
                </a:solidFill>
              </a:rPr>
              <a:t>?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/>
              <a:t>ЦЕЛИ СОВРЕМЕННОГО ОБЩЕГО ТЕХНОЛОГИЧЕСКОГО ОБРАЗОВАНИЯ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5143512"/>
            <a:ext cx="8858312" cy="1500198"/>
          </a:xfrm>
        </p:spPr>
        <p:txBody>
          <a:bodyPr>
            <a:normAutofit/>
          </a:bodyPr>
          <a:lstStyle/>
          <a:p>
            <a:pPr marL="0" algn="ctr">
              <a:buNone/>
            </a:pPr>
            <a:r>
              <a:rPr lang="ru-RU" b="1" dirty="0"/>
              <a:t>Формирование пропедевтической компетентности молодежи в составляющий современной техносферы и их предназначении для общества и государства, для жизни людей и для создания материальных и духовных благ.</a:t>
            </a:r>
          </a:p>
        </p:txBody>
      </p:sp>
      <p:pic>
        <p:nvPicPr>
          <p:cNvPr id="166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1428736"/>
            <a:ext cx="6153150" cy="351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96254"/>
            <a:ext cx="6319614" cy="806115"/>
          </a:xfrm>
        </p:spPr>
        <p:txBody>
          <a:bodyPr>
            <a:noAutofit/>
          </a:bodyPr>
          <a:lstStyle/>
          <a:p>
            <a:r>
              <a:rPr lang="ru-RU" sz="2800" dirty="0"/>
              <a:t>ЦЕЛИ СОВРЕМЕННОГО ОБЩЕГО ТЕХНОЛОГИЧЕСКОГО ОБРАЗОВАНИЯ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5286388"/>
            <a:ext cx="8229600" cy="126840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dirty="0"/>
              <a:t>Безопасная и бесконфликтная адаптация подрастающих поколений к средствам и формам проявления современного технико-технологического мира.</a:t>
            </a:r>
          </a:p>
        </p:txBody>
      </p:sp>
      <p:pic>
        <p:nvPicPr>
          <p:cNvPr id="167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20800" y="1600200"/>
            <a:ext cx="65024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96254"/>
            <a:ext cx="6247606" cy="806115"/>
          </a:xfrm>
        </p:spPr>
        <p:txBody>
          <a:bodyPr>
            <a:noAutofit/>
          </a:bodyPr>
          <a:lstStyle/>
          <a:p>
            <a:r>
              <a:rPr lang="ru-RU" sz="2800" dirty="0"/>
              <a:t>ЦЕЛИ СОВРЕМЕННОГО ОБЩЕГО ТЕХНОЛОГИЧЕСКОГО ОБРАЗОВАНИЯ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286388"/>
            <a:ext cx="8229600" cy="1285884"/>
          </a:xfrm>
        </p:spPr>
        <p:txBody>
          <a:bodyPr>
            <a:normAutofit/>
          </a:bodyPr>
          <a:lstStyle/>
          <a:p>
            <a:pPr marL="0" algn="ctr">
              <a:buNone/>
            </a:pPr>
            <a:r>
              <a:rPr lang="ru-RU" b="1" dirty="0"/>
              <a:t>Информационная и функциональная готовность  к труду и выбору сферы производства и области труда для будущего образования и профессиональной деятельности </a:t>
            </a:r>
          </a:p>
        </p:txBody>
      </p:sp>
      <p:pic>
        <p:nvPicPr>
          <p:cNvPr id="158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1357298"/>
            <a:ext cx="5795978" cy="3710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2800" dirty="0"/>
              <a:t>УЧЕБНИКИ 60-80-х ГОДОВ </a:t>
            </a:r>
            <a:r>
              <a:rPr lang="en-US" sz="2800" dirty="0"/>
              <a:t>XX</a:t>
            </a:r>
            <a:r>
              <a:rPr lang="ru-RU" sz="2800" dirty="0"/>
              <a:t> века</a:t>
            </a:r>
          </a:p>
        </p:txBody>
      </p:sp>
      <p:pic>
        <p:nvPicPr>
          <p:cNvPr id="14338" name="Picture 2" descr="https://ozon-st.cdn.ngenix.net/multimedia/10148031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00892" y="2928934"/>
            <a:ext cx="1752616" cy="248598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786578" y="5429264"/>
            <a:ext cx="22145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М.И. Жаров,</a:t>
            </a:r>
          </a:p>
          <a:p>
            <a:r>
              <a:rPr lang="ru-RU" sz="2000" dirty="0"/>
              <a:t> В. С. </a:t>
            </a:r>
            <a:r>
              <a:rPr lang="ru-RU" sz="2000" dirty="0" err="1"/>
              <a:t>Капралова</a:t>
            </a:r>
            <a:r>
              <a:rPr lang="ru-RU" sz="2000" dirty="0"/>
              <a:t>, </a:t>
            </a:r>
          </a:p>
          <a:p>
            <a:r>
              <a:rPr lang="ru-RU" sz="2000" dirty="0"/>
              <a:t>Г.В. Пичугина, </a:t>
            </a:r>
          </a:p>
        </p:txBody>
      </p:sp>
      <p:pic>
        <p:nvPicPr>
          <p:cNvPr id="14340" name="Picture 4" descr="https://54.img.avito.st/640x480/42912590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1736" y="2714620"/>
            <a:ext cx="1703781" cy="257174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143108" y="5572140"/>
            <a:ext cx="20002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П.Р. </a:t>
            </a:r>
            <a:r>
              <a:rPr lang="ru-RU" sz="1200" dirty="0" err="1"/>
              <a:t>Атутов</a:t>
            </a:r>
            <a:r>
              <a:rPr lang="ru-RU" sz="1200" dirty="0"/>
              <a:t>, В.А.Поляков А.К., </a:t>
            </a:r>
            <a:r>
              <a:rPr lang="ru-RU" sz="1200" dirty="0" err="1"/>
              <a:t>Бешенков</a:t>
            </a:r>
            <a:r>
              <a:rPr lang="ru-RU" sz="1200" dirty="0"/>
              <a:t>,</a:t>
            </a:r>
          </a:p>
          <a:p>
            <a:r>
              <a:rPr lang="ru-RU" sz="1200" dirty="0"/>
              <a:t>А.Г. Дубов, Л.В. Осипова,</a:t>
            </a:r>
          </a:p>
          <a:p>
            <a:r>
              <a:rPr lang="ru-RU" sz="1200" dirty="0"/>
              <a:t>Е.В. Васильченко, М.И. Жаров</a:t>
            </a:r>
          </a:p>
        </p:txBody>
      </p:sp>
      <p:pic>
        <p:nvPicPr>
          <p:cNvPr id="14342" name="Picture 6" descr="http://ozon-st.cdn.ngenix.net/multimedia/10181944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2150" y="4457682"/>
            <a:ext cx="1714512" cy="2400317"/>
          </a:xfrm>
          <a:prstGeom prst="rect">
            <a:avLst/>
          </a:prstGeom>
          <a:noFill/>
        </p:spPr>
      </p:pic>
      <p:pic>
        <p:nvPicPr>
          <p:cNvPr id="14348" name="Picture 12" descr="/media/katalog/narodnaya_asveta/id0137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2066" y="1822294"/>
            <a:ext cx="1714512" cy="221328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642910" y="1831414"/>
            <a:ext cx="30003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+mj-lt"/>
              </a:rPr>
              <a:t>Единый</a:t>
            </a:r>
            <a:r>
              <a:rPr lang="ru-RU" sz="2400" b="1" dirty="0"/>
              <a:t> </a:t>
            </a:r>
            <a:r>
              <a:rPr lang="ru-RU" sz="2400" b="1" dirty="0">
                <a:latin typeface="+mj-lt"/>
              </a:rPr>
              <a:t>предмет и единый учебник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929190" y="928670"/>
            <a:ext cx="40719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Три профилированных направления и три учебника</a:t>
            </a:r>
          </a:p>
        </p:txBody>
      </p:sp>
      <p:pic>
        <p:nvPicPr>
          <p:cNvPr id="14350" name="Picture 14" descr="ÐÐ¾Ð¼Ð¾Ð²Ð¾Ð´ÑÑÐ²Ð¾ â ÑÑÐµÐ±Ð½Ð¸Ðº Ð´Ð»Ñ 5â7 ÐºÐ»Ð°ÑÑÐ¾Ð² ÑÐºÐ¾Ð»Ñ Ð¡Ð¡Ð¡Ð . â 1963 Ð³.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282" y="2786058"/>
            <a:ext cx="1683906" cy="2563747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500034" y="5715016"/>
            <a:ext cx="1214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1963 год</a:t>
            </a:r>
          </a:p>
        </p:txBody>
      </p:sp>
      <p:sp>
        <p:nvSpPr>
          <p:cNvPr id="3" name="Стрелка вправо 2"/>
          <p:cNvSpPr/>
          <p:nvPr/>
        </p:nvSpPr>
        <p:spPr>
          <a:xfrm>
            <a:off x="1979712" y="4000492"/>
            <a:ext cx="504056" cy="508628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трелка вправо 3"/>
          <p:cNvSpPr/>
          <p:nvPr/>
        </p:nvSpPr>
        <p:spPr>
          <a:xfrm>
            <a:off x="4355976" y="3501008"/>
            <a:ext cx="716090" cy="1728192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357166"/>
            <a:ext cx="8229600" cy="1928818"/>
          </a:xfrm>
        </p:spPr>
        <p:txBody>
          <a:bodyPr>
            <a:normAutofit/>
          </a:bodyPr>
          <a:lstStyle/>
          <a:p>
            <a:r>
              <a:rPr lang="ru-RU" sz="2800" dirty="0"/>
              <a:t>ЧТО ЕСТЬ НАУЧНЫЙ БАЗИС ОБЩЕГО ОБРАЗОВАНИЯ, </a:t>
            </a:r>
            <a:r>
              <a:rPr lang="ru-RU" sz="2800" b="1" dirty="0"/>
              <a:t>И ЧЕМУ УЧИТЬ НА УРОКАХ ТЕХНОЛОГИИ</a:t>
            </a:r>
          </a:p>
        </p:txBody>
      </p:sp>
      <p:pic>
        <p:nvPicPr>
          <p:cNvPr id="860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6" y="2636912"/>
            <a:ext cx="8877300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260648"/>
            <a:ext cx="7272808" cy="1296144"/>
          </a:xfrm>
        </p:spPr>
        <p:txBody>
          <a:bodyPr>
            <a:noAutofit/>
          </a:bodyPr>
          <a:lstStyle/>
          <a:p>
            <a:pPr algn="ctr"/>
            <a:r>
              <a:rPr lang="ru-RU" sz="3200" dirty="0"/>
              <a:t>ТЕХНОЛОГИИ ПРОЯВЛЯЮТСЯ В ЧЕТЫРЕХ СФЕРАХ ЖИЗНИ И СОЗИДАТЕЛЬНОЙ ДЕЯТЕЛЬНОСТИ ЧЕЛОВЕКА</a:t>
            </a: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298" y="1785926"/>
            <a:ext cx="4143375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116632"/>
            <a:ext cx="6710613" cy="806115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latin typeface="+mj-lt"/>
              </a:rPr>
              <a:t>ТЕХНОЛОГИИ ВОЗДЕЙСТВИЯ НА ЕСТЕСТВЕННУЮ ПРИРОДНУЮ СРЕДУ (СФЕРУ НЕЖИВОЙ ПРИРОДЫ)</a:t>
            </a:r>
            <a:endParaRPr lang="ru-RU" sz="2400" dirty="0">
              <a:latin typeface="+mj-lt"/>
            </a:endParaRPr>
          </a:p>
        </p:txBody>
      </p:sp>
      <p:pic>
        <p:nvPicPr>
          <p:cNvPr id="34818" name="Picture 2" descr="http://vchemraznica.ru/wp-content/uploads/2016/10/negiv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844824"/>
            <a:ext cx="7188137" cy="42133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9019035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142852"/>
            <a:ext cx="7181970" cy="83787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>
                <a:latin typeface="+mj-lt"/>
              </a:rPr>
              <a:t>ТЕХНОЛОГИИ ВОЗДЕЙСТВИЯ НА ЕСТЕСТВЕННУЮ ПРИРОДНУЮ СРЕДУ (СФЕРУ ЖИВОЙ ПРИРОДЫ)</a:t>
            </a:r>
            <a:endParaRPr lang="ru-RU" sz="2400" dirty="0">
              <a:latin typeface="+mj-lt"/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3332" t="6621" r="3370" b="2015"/>
          <a:stretch>
            <a:fillRect/>
          </a:stretch>
        </p:blipFill>
        <p:spPr bwMode="auto">
          <a:xfrm>
            <a:off x="223599" y="1296703"/>
            <a:ext cx="8679199" cy="5347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8712245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2824" y="116632"/>
            <a:ext cx="7344816" cy="792088"/>
          </a:xfrm>
        </p:spPr>
        <p:txBody>
          <a:bodyPr>
            <a:noAutofit/>
          </a:bodyPr>
          <a:lstStyle/>
          <a:p>
            <a:pPr lvl="0" algn="ctr"/>
            <a:r>
              <a:rPr lang="ru-RU" sz="2000" b="1" dirty="0">
                <a:latin typeface="+mj-lt"/>
              </a:rPr>
              <a:t>ТЕХНОЛОГИИ ВОЗДЕЙСТВИЯ НА КВАЗИПРИРОДНУЮ СРЕДУ – </a:t>
            </a:r>
            <a:r>
              <a:rPr lang="ru-RU" sz="2000" b="1" dirty="0">
                <a:solidFill>
                  <a:srgbClr val="FF0000"/>
                </a:solidFill>
                <a:latin typeface="+mj-lt"/>
              </a:rPr>
              <a:t>ТЕХНОСФЕРУ</a:t>
            </a:r>
            <a:r>
              <a:rPr lang="ru-RU" sz="2000" b="1" dirty="0">
                <a:latin typeface="+mj-lt"/>
              </a:rPr>
              <a:t> (ИСКУССТВЕННО СОЗДАННУЮ НЕЖИВУЮ СОСТАВЛЯЮЩУЮ ОКРУЖАЮЩЕГО МИРА)</a:t>
            </a:r>
            <a:endParaRPr lang="ru-RU" sz="2000" dirty="0">
              <a:latin typeface="+mj-lt"/>
            </a:endParaRPr>
          </a:p>
        </p:txBody>
      </p:sp>
      <p:pic>
        <p:nvPicPr>
          <p:cNvPr id="11266" name="Picture 2" descr="https://informburo.kz/img/inner/542/85/08118-r-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4812" y="1484784"/>
            <a:ext cx="6134107" cy="46005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4399543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89" y="1807525"/>
            <a:ext cx="2464022" cy="3349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8" y="1867288"/>
            <a:ext cx="2808819" cy="3230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51968" y="2010164"/>
            <a:ext cx="1692032" cy="3050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4942" y="1938726"/>
            <a:ext cx="2216165" cy="3157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782824" y="116632"/>
            <a:ext cx="7344816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1725" b="1" kern="1200" spc="-30">
                <a:solidFill>
                  <a:srgbClr val="294790"/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r>
              <a:rPr lang="ru-RU" sz="2000">
                <a:latin typeface="+mj-lt"/>
              </a:rPr>
              <a:t>ТЕХНОЛОГИИ ВОЗДЕЙСТВИЯ НА КВАЗИПРИРОДНУЮ СРЕДУ – </a:t>
            </a:r>
            <a:r>
              <a:rPr lang="ru-RU" sz="2000">
                <a:solidFill>
                  <a:srgbClr val="FF0000"/>
                </a:solidFill>
                <a:latin typeface="+mj-lt"/>
              </a:rPr>
              <a:t>ТЕХНОСФЕРУ</a:t>
            </a:r>
            <a:r>
              <a:rPr lang="ru-RU" sz="2000">
                <a:latin typeface="+mj-lt"/>
              </a:rPr>
              <a:t> (ИСКУССТВЕННО СОЗДАННУЮ НЕЖИВУЮ СОСТАВЛЯЮЩУЮ ОКРУЖАЮЩЕГО МИРА)</a:t>
            </a:r>
            <a:endParaRPr lang="ru-RU" sz="2000" dirty="0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590591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188640"/>
            <a:ext cx="7593337" cy="620688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/>
              <a:t>ТЕХНОЛОГИИ ПОЛУЧЕНИЯ, ПРЕОБРАЗОВАНИЯ И ПРИМЕНЕНИЯ ЭНЕРГИИ</a:t>
            </a:r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214422"/>
            <a:ext cx="7667625" cy="5476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1176634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260648"/>
            <a:ext cx="7560840" cy="576064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/>
              <a:t>ТЕХНОЛОГИИ ПОЛУЧЕНИЯ, ПРЕОБРАЗОВАНИЯ И ПРИМЕНЕНИЯ ИНФОРМАЦИИ </a:t>
            </a:r>
          </a:p>
        </p:txBody>
      </p:sp>
      <p:pic>
        <p:nvPicPr>
          <p:cNvPr id="89090" name="Picture 2" descr="http://www.vsehpozdravil.ru/res/files/postcards/81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428736"/>
            <a:ext cx="8004019" cy="51125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2810372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116632"/>
            <a:ext cx="7427168" cy="778098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/>
              <a:t>ТЕХНОЛОГИИ ПОЛУЧЕНИЯ, ПРЕОБРАЗОВАНИЯ И ПРИМЕНЕНИЯ ОБЪЕКТОВ СОЦИАЛЬНОЙ СРЕДЫ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576" y="1124744"/>
            <a:ext cx="8028384" cy="535225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621140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116632"/>
            <a:ext cx="6710613" cy="806115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/>
              <a:t>ТЕХНОЛОГИИ ЭКОНОМИКО-ХОЗЯЙСТВЕННОЙ И ФИНАНСОВОЙ ДЕЯТЕЛЬНОСТИ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3648" y="1556792"/>
            <a:ext cx="6515159" cy="434561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430532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0801" y="782148"/>
            <a:ext cx="8686800" cy="73527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/>
              <a:t/>
            </a:r>
            <a:br>
              <a:rPr lang="ru-RU" sz="2400" dirty="0"/>
            </a:br>
            <a:r>
              <a:rPr lang="ru-RU" sz="2200" b="1" dirty="0">
                <a:solidFill>
                  <a:srgbClr val="FF0000"/>
                </a:solidFill>
              </a:rPr>
              <a:t>ИЗДАТЕЛЬСТВА: ПРОСВЕЩЕНИЕ, ВЕНТАНА-ГРАФ, ДРОФА, БАЛАСС, БИНОМ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18436" name="Picture 4" descr="https://knigapolis.ru/pictures/3/91/3423363_sbi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823199"/>
            <a:ext cx="1311021" cy="1995033"/>
          </a:xfrm>
          <a:prstGeom prst="rect">
            <a:avLst/>
          </a:prstGeom>
          <a:noFill/>
        </p:spPr>
      </p:pic>
      <p:pic>
        <p:nvPicPr>
          <p:cNvPr id="18438" name="Picture 6" descr="https://img.gdeslon.ru/commodities/big/1d24/45623b3239ceeab4754acd4fad85.bi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22158" y="1617315"/>
            <a:ext cx="1443024" cy="186598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1026" name="Picture 2" descr="http://static.ozone.ru/multimedia/books_covers/100579669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7422" y="1857364"/>
            <a:ext cx="1315229" cy="1928826"/>
          </a:xfrm>
          <a:prstGeom prst="rect">
            <a:avLst/>
          </a:prstGeom>
          <a:noFill/>
        </p:spPr>
      </p:pic>
      <p:pic>
        <p:nvPicPr>
          <p:cNvPr id="1028" name="Picture 4" descr="http://shkolarossii.ru/sites/default/files/afc2adbd6f2f1a994eaa11a6cc0c0f26_5669339c2517dd0872953dfad07ed37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683" y="4500570"/>
            <a:ext cx="1408700" cy="1862102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3428992" y="6072206"/>
            <a:ext cx="2857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Кожина О.А. </a:t>
            </a:r>
            <a:r>
              <a:rPr lang="ru-RU" sz="2000" dirty="0" err="1"/>
              <a:t>Кутакова</a:t>
            </a:r>
            <a:r>
              <a:rPr lang="ru-RU" sz="2000" dirty="0"/>
              <a:t> Е.Н. (Филимонова Е.Н.)</a:t>
            </a:r>
          </a:p>
        </p:txBody>
      </p:sp>
      <p:pic>
        <p:nvPicPr>
          <p:cNvPr id="1030" name="Picture 6" descr="https://www.kuchaknig.ru/covers/833719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0496" y="4103253"/>
            <a:ext cx="1427410" cy="185735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0" y="2428868"/>
            <a:ext cx="492443" cy="222672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ru-RU" sz="2000" dirty="0"/>
              <a:t>В.Д. Симоненко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171263" y="6101188"/>
            <a:ext cx="20717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В.М.Казакевич </a:t>
            </a:r>
          </a:p>
          <a:p>
            <a:r>
              <a:rPr lang="ru-RU" sz="2000" dirty="0"/>
              <a:t>Г.А. </a:t>
            </a:r>
            <a:r>
              <a:rPr lang="ru-RU" sz="2000" dirty="0" err="1"/>
              <a:t>Молева</a:t>
            </a:r>
            <a:endParaRPr lang="ru-RU" sz="2000" dirty="0"/>
          </a:p>
        </p:txBody>
      </p:sp>
      <p:pic>
        <p:nvPicPr>
          <p:cNvPr id="1034" name="Picture 10" descr="https://img-fotki.yandex.ru/get/15519/304329947.a0/0_ef384_939400e0_ori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72198" y="4071942"/>
            <a:ext cx="1418190" cy="1922436"/>
          </a:xfrm>
          <a:prstGeom prst="rect">
            <a:avLst/>
          </a:prstGeom>
          <a:noFill/>
        </p:spPr>
      </p:pic>
      <p:pic>
        <p:nvPicPr>
          <p:cNvPr id="17" name="Picture 16" descr="http://st2.prosto.im/cache/st2/1/1/8/4/1184741/1184741_230x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46392" y="1617315"/>
            <a:ext cx="1274303" cy="1898761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3929058" y="3571876"/>
            <a:ext cx="17859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А.К. </a:t>
            </a:r>
            <a:r>
              <a:rPr lang="ru-RU" sz="2000" dirty="0" err="1"/>
              <a:t>Бешенков</a:t>
            </a:r>
            <a:endParaRPr lang="ru-RU" sz="20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7572396" y="2643182"/>
            <a:ext cx="1428760" cy="20717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7715272" y="2786058"/>
            <a:ext cx="121444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Сельский труд</a:t>
            </a:r>
          </a:p>
          <a:p>
            <a:pPr algn="ctr"/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61665" y="1360492"/>
            <a:ext cx="1428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/>
              <a:t>ТЕХНИЧЕСКИЙ. ТРУД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28596" y="3929066"/>
            <a:ext cx="1857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/>
              <a:t>ОБСЛУЖИВАЮЩИЙ ТРУД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385018" y="1360492"/>
            <a:ext cx="1000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u="sng" dirty="0"/>
              <a:t>ЕДИНЫЙ ПРЕДМЕТ</a:t>
            </a:r>
          </a:p>
        </p:txBody>
      </p:sp>
      <p:sp>
        <p:nvSpPr>
          <p:cNvPr id="27" name="Овал 26"/>
          <p:cNvSpPr/>
          <p:nvPr/>
        </p:nvSpPr>
        <p:spPr>
          <a:xfrm>
            <a:off x="2071670" y="4500570"/>
            <a:ext cx="1714512" cy="1857388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Picture 4" descr="https://54.img.avito.st/640x480/429125905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00298" y="4857760"/>
            <a:ext cx="851883" cy="1285860"/>
          </a:xfrm>
          <a:prstGeom prst="rect">
            <a:avLst/>
          </a:prstGeom>
          <a:noFill/>
        </p:spPr>
      </p:pic>
      <p:sp>
        <p:nvSpPr>
          <p:cNvPr id="28" name="Стрелка вниз 27"/>
          <p:cNvSpPr/>
          <p:nvPr/>
        </p:nvSpPr>
        <p:spPr>
          <a:xfrm>
            <a:off x="2714612" y="4000504"/>
            <a:ext cx="571504" cy="5000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1734D10-534E-46B0-BBBC-1111E91DFFC8}"/>
              </a:ext>
            </a:extLst>
          </p:cNvPr>
          <p:cNvSpPr txBox="1"/>
          <p:nvPr/>
        </p:nvSpPr>
        <p:spPr>
          <a:xfrm>
            <a:off x="5797048" y="3512277"/>
            <a:ext cx="18046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/>
              <a:t>В.М.Казакевич</a:t>
            </a:r>
            <a:r>
              <a:rPr lang="ru-RU" sz="1600" dirty="0"/>
              <a:t> </a:t>
            </a:r>
          </a:p>
          <a:p>
            <a:r>
              <a:rPr lang="ru-RU" sz="1600" dirty="0"/>
              <a:t>Г.А. </a:t>
            </a:r>
            <a:r>
              <a:rPr lang="ru-RU" sz="1600" dirty="0" err="1"/>
              <a:t>Молева</a:t>
            </a:r>
            <a:endParaRPr lang="ru-RU" dirty="0"/>
          </a:p>
        </p:txBody>
      </p:sp>
      <p:sp>
        <p:nvSpPr>
          <p:cNvPr id="26" name="Заголовок 1"/>
          <p:cNvSpPr txBox="1">
            <a:spLocks/>
          </p:cNvSpPr>
          <p:nvPr/>
        </p:nvSpPr>
        <p:spPr>
          <a:xfrm>
            <a:off x="1547664" y="0"/>
            <a:ext cx="718197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1725" b="1" kern="1200" spc="-30">
                <a:solidFill>
                  <a:srgbClr val="294790"/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r>
              <a:rPr lang="ru-RU" sz="2000" dirty="0"/>
              <a:t>ДЕЙСТВУЮЩАЯ ДО НОВОГО </a:t>
            </a:r>
            <a:r>
              <a:rPr lang="ru-RU" sz="2000" dirty="0" err="1"/>
              <a:t>ФПУ</a:t>
            </a:r>
            <a:r>
              <a:rPr lang="ru-RU" sz="2000" dirty="0"/>
              <a:t> СИСТЕМА УЧЕБНИКОВ</a:t>
            </a:r>
          </a:p>
          <a:p>
            <a:r>
              <a:rPr lang="ru-RU" sz="2000" dirty="0"/>
              <a:t>ПО ТЕХНОЛОГИИ ДЛЯ ОСНОВНОЙ ШКОЛЫ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0"/>
            <a:ext cx="7596336" cy="1131910"/>
          </a:xfrm>
        </p:spPr>
        <p:txBody>
          <a:bodyPr>
            <a:normAutofit/>
          </a:bodyPr>
          <a:lstStyle/>
          <a:p>
            <a:r>
              <a:rPr lang="ru-RU" sz="2400" b="1" cap="all" dirty="0"/>
              <a:t>ТЕМАТИЧЕСКОЕ</a:t>
            </a:r>
            <a:r>
              <a:rPr lang="ru-RU" sz="2400" cap="all" dirty="0"/>
              <a:t> </a:t>
            </a:r>
            <a:r>
              <a:rPr lang="ru-RU" sz="2400" b="1" cap="all" dirty="0"/>
              <a:t>Содержание технологии в НАЧАЛЬНОЙ, основной и старшей школе</a:t>
            </a:r>
            <a:endParaRPr lang="ru-RU" sz="2400" dirty="0"/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="" xmlns:p14="http://schemas.microsoft.com/office/powerpoint/2010/main" val="4276958593"/>
              </p:ext>
            </p:extLst>
          </p:nvPr>
        </p:nvGraphicFramePr>
        <p:xfrm>
          <a:off x="0" y="1052736"/>
          <a:ext cx="8892480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135720469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115409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/>
              <a:t>Концентрическое построение содержания предмета «Технология» в системе общего образования</a:t>
            </a:r>
            <a:r>
              <a:rPr lang="ru-RU" sz="3200" b="1" dirty="0"/>
              <a:t/>
            </a:r>
            <a:br>
              <a:rPr lang="ru-RU" sz="3200" b="1" dirty="0"/>
            </a:br>
            <a:endParaRPr lang="ru-RU" sz="3200" b="1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857752" y="1785926"/>
            <a:ext cx="4051996" cy="35719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sz="2000" b="1" dirty="0">
                <a:solidFill>
                  <a:srgbClr val="75DBFF"/>
                </a:solidFill>
              </a:rPr>
              <a:t>1-4 классы – пропедевтическое технологическое образование</a:t>
            </a:r>
          </a:p>
          <a:p>
            <a:pPr>
              <a:buNone/>
            </a:pPr>
            <a:endParaRPr lang="ru-RU" sz="2000" b="1" dirty="0"/>
          </a:p>
          <a:p>
            <a:pPr>
              <a:buNone/>
            </a:pPr>
            <a:r>
              <a:rPr lang="ru-RU" sz="2000" b="1" dirty="0">
                <a:solidFill>
                  <a:srgbClr val="0094C8"/>
                </a:solidFill>
              </a:rPr>
              <a:t>5-9 классы – основное общее технологическое образование</a:t>
            </a:r>
          </a:p>
          <a:p>
            <a:pPr>
              <a:buNone/>
            </a:pPr>
            <a:endParaRPr lang="ru-RU" sz="2000" b="1" dirty="0"/>
          </a:p>
          <a:p>
            <a:pPr>
              <a:buNone/>
            </a:pPr>
            <a:r>
              <a:rPr lang="ru-RU" sz="2000" b="1" dirty="0">
                <a:solidFill>
                  <a:srgbClr val="002060"/>
                </a:solidFill>
              </a:rPr>
              <a:t>10-11 классы углубленное общее технологическое образование</a:t>
            </a:r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643050"/>
            <a:ext cx="4058745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900122"/>
            <a:ext cx="8758270" cy="1457308"/>
          </a:xfrm>
        </p:spPr>
        <p:txBody>
          <a:bodyPr>
            <a:noAutofit/>
          </a:bodyPr>
          <a:lstStyle/>
          <a:p>
            <a:pPr algn="ctr"/>
            <a:r>
              <a:rPr lang="ru-RU" sz="2400" dirty="0"/>
              <a:t>Содержание курса технологии в системе общего образования имеет </a:t>
            </a:r>
            <a:r>
              <a:rPr lang="ru-RU" sz="2400" b="1" dirty="0">
                <a:solidFill>
                  <a:srgbClr val="C00000"/>
                </a:solidFill>
              </a:rPr>
              <a:t>двухкомпонентную структуру:</a:t>
            </a:r>
            <a:br>
              <a:rPr lang="ru-RU" sz="2400" b="1" dirty="0">
                <a:solidFill>
                  <a:srgbClr val="C00000"/>
                </a:solidFill>
              </a:rPr>
            </a:br>
            <a:r>
              <a:rPr lang="ru-RU" sz="2400" b="1" dirty="0">
                <a:solidFill>
                  <a:srgbClr val="0070C0"/>
                </a:solidFill>
              </a:rPr>
              <a:t>базовый инвариантный курс  + </a:t>
            </a: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400" b="1" dirty="0">
                <a:solidFill>
                  <a:srgbClr val="517D21"/>
                </a:solidFill>
              </a:rPr>
              <a:t>практический вариативный профильный курс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2357430"/>
            <a:ext cx="791527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70387159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98514" y="426853"/>
            <a:ext cx="5842992" cy="50689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cap="all" dirty="0">
                <a:solidFill>
                  <a:srgbClr val="FF0000"/>
                </a:solidFill>
              </a:rPr>
              <a:t>НАЧАЛЬНОЕ ОБРАЗОВАНИЕ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4" name="Рисунок 3" descr="1570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4877716"/>
            <a:ext cx="1963596" cy="1749782"/>
          </a:xfrm>
          <a:prstGeom prst="rect">
            <a:avLst/>
          </a:prstGeom>
        </p:spPr>
      </p:pic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pic>
        <p:nvPicPr>
          <p:cNvPr id="43011" name="Picture 3" descr="http://www.arhcity.ru/data/0/1febr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74" y="4929198"/>
            <a:ext cx="3141622" cy="1767509"/>
          </a:xfrm>
          <a:prstGeom prst="rect">
            <a:avLst/>
          </a:prstGeom>
          <a:noFill/>
        </p:spPr>
      </p:pic>
      <p:pic>
        <p:nvPicPr>
          <p:cNvPr id="43015" name="Picture 7" descr="http://cs628629.vk.me/v628629784/45472/yXcXiSC78Y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64" y="4643446"/>
            <a:ext cx="2279290" cy="2005775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95636" y="1360600"/>
            <a:ext cx="6552728" cy="3543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10744944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357166"/>
            <a:ext cx="6606476" cy="911594"/>
          </a:xfrm>
        </p:spPr>
        <p:txBody>
          <a:bodyPr>
            <a:noAutofit/>
          </a:bodyPr>
          <a:lstStyle/>
          <a:p>
            <a:pPr algn="ctr"/>
            <a:r>
              <a:rPr lang="ru-RU" sz="3200" b="1" cap="all" dirty="0" err="1">
                <a:solidFill>
                  <a:srgbClr val="FF0000"/>
                </a:solidFill>
              </a:rPr>
              <a:t>ОсновнОЕ</a:t>
            </a:r>
            <a:r>
              <a:rPr lang="ru-RU" sz="3200" b="1" cap="all" dirty="0">
                <a:solidFill>
                  <a:srgbClr val="FF0000"/>
                </a:solidFill>
              </a:rPr>
              <a:t> ОБЩЕЕ ОБРАЗОВАНИЕ 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graphicFrame>
        <p:nvGraphicFramePr>
          <p:cNvPr id="40961" name="Object 1"/>
          <p:cNvGraphicFramePr>
            <a:graphicFrameLocks noChangeAspect="1"/>
          </p:cNvGraphicFramePr>
          <p:nvPr/>
        </p:nvGraphicFramePr>
        <p:xfrm>
          <a:off x="611560" y="1340768"/>
          <a:ext cx="8043561" cy="3744416"/>
        </p:xfrm>
        <a:graphic>
          <a:graphicData uri="http://schemas.openxmlformats.org/presentationml/2006/ole">
            <p:oleObj spid="_x0000_s1027" name="Точечный рисунок" r:id="rId3" imgW="11841228" imgH="6001588" progId="PBrush">
              <p:embed/>
            </p:oleObj>
          </a:graphicData>
        </a:graphic>
      </p:graphicFrame>
      <p:pic>
        <p:nvPicPr>
          <p:cNvPr id="40967" name="Picture 7" descr="http://www.albioncom.ru/img/photo/scan00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768" y="5301208"/>
            <a:ext cx="1901287" cy="1318226"/>
          </a:xfrm>
          <a:prstGeom prst="rect">
            <a:avLst/>
          </a:prstGeom>
          <a:noFill/>
        </p:spPr>
      </p:pic>
      <p:pic>
        <p:nvPicPr>
          <p:cNvPr id="40970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5301208"/>
            <a:ext cx="2346970" cy="1322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3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39744" y="5301208"/>
            <a:ext cx="2304256" cy="1353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4" name="Picture 1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5229200"/>
            <a:ext cx="2028825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Прямая соединительная линия 21"/>
          <p:cNvCxnSpPr/>
          <p:nvPr/>
        </p:nvCxnSpPr>
        <p:spPr>
          <a:xfrm>
            <a:off x="2339752" y="5013176"/>
            <a:ext cx="0" cy="1512168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2339752" y="5013176"/>
            <a:ext cx="1728192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V="1">
            <a:off x="4067944" y="2996952"/>
            <a:ext cx="0" cy="2016224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07889014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116632"/>
            <a:ext cx="7221487" cy="648070"/>
          </a:xfrm>
        </p:spPr>
        <p:txBody>
          <a:bodyPr>
            <a:normAutofit fontScale="90000"/>
          </a:bodyPr>
          <a:lstStyle/>
          <a:p>
            <a:r>
              <a:rPr lang="ru-RU" sz="2400" b="1" cap="all" dirty="0"/>
              <a:t/>
            </a:r>
            <a:br>
              <a:rPr lang="ru-RU" sz="2400" b="1" cap="all" dirty="0"/>
            </a:br>
            <a:r>
              <a:rPr lang="ru-RU" sz="2400" b="1" cap="all" dirty="0"/>
              <a:t/>
            </a:r>
            <a:br>
              <a:rPr lang="ru-RU" sz="2400" b="1" cap="all" dirty="0"/>
            </a:br>
            <a:r>
              <a:rPr lang="ru-RU" sz="2400" b="1" cap="all" dirty="0"/>
              <a:t/>
            </a:r>
            <a:br>
              <a:rPr lang="ru-RU" sz="2400" b="1" cap="all" dirty="0"/>
            </a:br>
            <a:r>
              <a:rPr lang="ru-RU" sz="2200" b="1" cap="all" dirty="0"/>
              <a:t/>
            </a:r>
            <a:br>
              <a:rPr lang="ru-RU" sz="2200" b="1" cap="all" dirty="0"/>
            </a:br>
            <a:r>
              <a:rPr lang="ru-RU" sz="4000" b="1" cap="all" dirty="0">
                <a:solidFill>
                  <a:srgbClr val="FF0000"/>
                </a:solidFill>
              </a:rPr>
              <a:t>полная средняя школа</a:t>
            </a:r>
            <a:r>
              <a:rPr lang="ru-RU" sz="2700" b="1" cap="all" dirty="0"/>
              <a:t/>
            </a:r>
            <a:br>
              <a:rPr lang="ru-RU" sz="2700" b="1" cap="all" dirty="0"/>
            </a:br>
            <a:r>
              <a:rPr lang="ru-RU" sz="3100" b="1" cap="all" dirty="0"/>
              <a:t/>
            </a:r>
            <a:br>
              <a:rPr lang="ru-RU" sz="3100" b="1" cap="all" dirty="0"/>
            </a:b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9937" name="Object 1"/>
          <p:cNvGraphicFramePr>
            <a:graphicFrameLocks noChangeAspect="1"/>
          </p:cNvGraphicFramePr>
          <p:nvPr/>
        </p:nvGraphicFramePr>
        <p:xfrm>
          <a:off x="827584" y="1196752"/>
          <a:ext cx="7776864" cy="3456384"/>
        </p:xfrm>
        <a:graphic>
          <a:graphicData uri="http://schemas.openxmlformats.org/presentationml/2006/ole">
            <p:oleObj spid="_x0000_s2051" name="Точечный рисунок" r:id="rId3" imgW="11819048" imgH="5525271" progId="PBrush">
              <p:embed/>
            </p:oleObj>
          </a:graphicData>
        </a:graphic>
      </p:graphicFrame>
      <p:pic>
        <p:nvPicPr>
          <p:cNvPr id="39943" name="Picture 7" descr="https://retina.news.mail.ru/pic/91/86/i9033490_8f2cd8eb1f1e3f5c5afd24386bd49933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4725144"/>
            <a:ext cx="2976389" cy="1829029"/>
          </a:xfrm>
          <a:prstGeom prst="rect">
            <a:avLst/>
          </a:prstGeom>
          <a:noFill/>
        </p:spPr>
      </p:pic>
      <p:pic>
        <p:nvPicPr>
          <p:cNvPr id="39945" name="Picture 9" descr="http://gov.cap.ru/HOME/13/2012/profovrazov/2012_06_26_prof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3645024"/>
            <a:ext cx="3899925" cy="2924944"/>
          </a:xfrm>
          <a:prstGeom prst="rect">
            <a:avLst/>
          </a:prstGeom>
          <a:noFill/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4572000" y="3284984"/>
            <a:ext cx="0" cy="324036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757362"/>
          </a:xfrm>
        </p:spPr>
        <p:txBody>
          <a:bodyPr>
            <a:normAutofit/>
          </a:bodyPr>
          <a:lstStyle/>
          <a:p>
            <a:pPr marL="0" algn="ctr">
              <a:buNone/>
            </a:pPr>
            <a:r>
              <a:rPr lang="ru-RU" sz="3200" b="1" dirty="0">
                <a:solidFill>
                  <a:srgbClr val="002060"/>
                </a:solidFill>
                <a:latin typeface="+mn-lt"/>
              </a:rPr>
              <a:t>УЧЕБНО-МЕТОДИЧЕСКАЯ ПОДДЕРЖКА НОВОГО СОДЕРЖАНИЯ КУРСА ТЕХНОЛОГИИ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620688"/>
            <a:ext cx="8686800" cy="3002105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ПРИМЕРНАЯ ПРОГРАММА</a:t>
            </a:r>
          </a:p>
          <a:p>
            <a:pPr marL="0" algn="ctr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основного общего образования по учебному предмету «Технология»</a:t>
            </a:r>
          </a:p>
          <a:p>
            <a:pPr algn="ctr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5-9 классы</a:t>
            </a:r>
          </a:p>
          <a:p>
            <a:pPr marL="0" algn="ctr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О Н Ц Е П Ц И Я</a:t>
            </a:r>
          </a:p>
          <a:p>
            <a:pPr marL="0" algn="ctr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преподавания предмета «Технология» в организациях, реализующих основные общеобразовательные программы </a:t>
            </a:r>
          </a:p>
          <a:p>
            <a:pPr marL="0" algn="ctr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algn="ctr">
              <a:buNone/>
            </a:pPr>
            <a:r>
              <a:rPr lang="ru-RU" b="1" dirty="0">
                <a:latin typeface="Arial Black" panose="020B0A04020102020204" pitchFamily="34" charset="0"/>
              </a:rPr>
              <a:t>РАБОЧАЯ ПРОГРАММА ПО ТЕХНОЛОГИИ</a:t>
            </a:r>
          </a:p>
        </p:txBody>
      </p:sp>
      <p:pic>
        <p:nvPicPr>
          <p:cNvPr id="5" name="Рисунок 4" descr="http://technology.prosv.ru/_data/content/6/techno_progr_5_9kl_side.jpg">
            <a:extLst>
              <a:ext uri="{FF2B5EF4-FFF2-40B4-BE49-F238E27FC236}">
                <a16:creationId xmlns="" xmlns:a16="http://schemas.microsoft.com/office/drawing/2014/main" id="{67446896-CFA2-41E8-B1F9-3ED1A99E56D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1880" y="3356992"/>
            <a:ext cx="2538164" cy="3361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/>
              <a:t>УЧЕБНИКИ ДЛЯ НАЧАЛЬНОЙ ШКОЛЫ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8667" y="1268760"/>
            <a:ext cx="1917567" cy="2520000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85521" y="1700808"/>
            <a:ext cx="1884960" cy="2520000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1429" y="2313016"/>
            <a:ext cx="1890000" cy="2520000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8807" y="3212976"/>
            <a:ext cx="1922809" cy="2520000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5019247"/>
            <a:ext cx="4572001" cy="109260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1800"/>
              </a:spcBef>
            </a:pPr>
            <a:r>
              <a:rPr lang="ru-RU" sz="2000" b="1" dirty="0" err="1">
                <a:solidFill>
                  <a:srgbClr val="002060"/>
                </a:solidFill>
                <a:ea typeface="Times New Roman"/>
                <a:cs typeface="Times New Roman"/>
              </a:rPr>
              <a:t>Роговцева</a:t>
            </a:r>
            <a:r>
              <a:rPr lang="ru-RU" sz="2000" b="1" dirty="0">
                <a:solidFill>
                  <a:srgbClr val="002060"/>
                </a:solidFill>
                <a:ea typeface="Times New Roman"/>
                <a:cs typeface="Times New Roman"/>
              </a:rPr>
              <a:t> Н.И., Богданова Н.В., </a:t>
            </a:r>
            <a:r>
              <a:rPr lang="ru-RU" sz="2000" b="1" dirty="0" err="1">
                <a:solidFill>
                  <a:srgbClr val="002060"/>
                </a:solidFill>
                <a:ea typeface="Times New Roman"/>
                <a:cs typeface="Times New Roman"/>
              </a:rPr>
              <a:t>Фрейтаг</a:t>
            </a:r>
            <a:r>
              <a:rPr lang="ru-RU" sz="2000" b="1" dirty="0">
                <a:solidFill>
                  <a:srgbClr val="002060"/>
                </a:solidFill>
                <a:ea typeface="Times New Roman"/>
                <a:cs typeface="Times New Roman"/>
              </a:rPr>
              <a:t> И.П. Технология. 1-4 классы</a:t>
            </a:r>
          </a:p>
          <a:p>
            <a:pPr>
              <a:lnSpc>
                <a:spcPts val="1220"/>
              </a:lnSpc>
              <a:spcBef>
                <a:spcPts val="1800"/>
              </a:spcBef>
            </a:pPr>
            <a:endParaRPr lang="ru-RU" sz="28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/>
              <a:t>УЧЕБНИКИ ДЛЯ ОСНОВНОЙ ШКОЛЫ</a:t>
            </a: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9262" y="2428868"/>
            <a:ext cx="8994738" cy="29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05027"/>
            <a:ext cx="8686800" cy="838200"/>
          </a:xfrm>
        </p:spPr>
        <p:txBody>
          <a:bodyPr>
            <a:noAutofit/>
          </a:bodyPr>
          <a:lstStyle/>
          <a:p>
            <a:r>
              <a:rPr lang="ru-RU" sz="2800" dirty="0"/>
              <a:t>ВАРИАНТЫ УЧЕБНИКОВ ПО ТЕХНОЛОГИИ</a:t>
            </a:r>
            <a:br>
              <a:rPr lang="ru-RU" sz="2800" dirty="0"/>
            </a:br>
            <a:r>
              <a:rPr lang="ru-RU" sz="2800" dirty="0"/>
              <a:t>ДЛЯ ОСНОВНОЙ ШКОЛЫ (до нового </a:t>
            </a:r>
            <a:r>
              <a:rPr lang="ru-RU" sz="2800" dirty="0" err="1"/>
              <a:t>ФПУ</a:t>
            </a:r>
            <a:r>
              <a:rPr lang="ru-RU" sz="2800" dirty="0"/>
              <a:t>)</a:t>
            </a:r>
          </a:p>
        </p:txBody>
      </p:sp>
      <p:pic>
        <p:nvPicPr>
          <p:cNvPr id="19460" name="Picture 4" descr="https://articlerus.ru/wp-content/uploads/pic/8d1f3ddd000014df8002000001fdd00a0191001ed9df00200050c6988c234c00001534f50d3d4646d20da9a347940a5f8bc444906c2e57c93fece3096c9/1364e6d033b583424ae09c36ae4547082cf4cbf1772453850908d1f3dd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918" y="1285860"/>
            <a:ext cx="1648569" cy="2143140"/>
          </a:xfrm>
          <a:prstGeom prst="rect">
            <a:avLst/>
          </a:prstGeom>
          <a:noFill/>
        </p:spPr>
      </p:pic>
      <p:pic>
        <p:nvPicPr>
          <p:cNvPr id="19462" name="Picture 6" descr="https://mmedia.ozone.ru/multimedia/10238888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2019" y="1434580"/>
            <a:ext cx="1857388" cy="2414731"/>
          </a:xfrm>
          <a:prstGeom prst="rect">
            <a:avLst/>
          </a:prstGeom>
          <a:noFill/>
        </p:spPr>
      </p:pic>
      <p:pic>
        <p:nvPicPr>
          <p:cNvPr id="7" name="Picture 2" descr="https://image.isu.pub/140222134924-5069fb96991375d3c10856a7711d0e67/jpg/page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1785926"/>
            <a:ext cx="1482410" cy="1977429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857752" y="3929066"/>
            <a:ext cx="3143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М.И. Гуревич М.Б. Павлова И.А. Сасова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1472" y="3786190"/>
            <a:ext cx="20717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/>
              <a:t>В.Д. Симоненко</a:t>
            </a:r>
          </a:p>
        </p:txBody>
      </p:sp>
      <p:pic>
        <p:nvPicPr>
          <p:cNvPr id="19464" name="Picture 8" descr="https://upload-7df14150aa387ef737992a43afb5ffe5.hb.bizmrg.com/resize_cache/444587/02da6d3cee068ff495814647c4ae1804/iblock/8ab/8abde7f28f577394b718f1659e1ae21f/3de9b5b7817b661953643350ddc59fc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72396" y="4572008"/>
            <a:ext cx="1214446" cy="1772154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7000892" y="6488668"/>
            <a:ext cx="19288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/>
              <a:t>С.А. </a:t>
            </a:r>
            <a:r>
              <a:rPr lang="ru-RU" sz="1400" b="1" dirty="0" err="1"/>
              <a:t>Бешенков</a:t>
            </a:r>
            <a:endParaRPr lang="ru-RU" sz="1400" b="1" dirty="0"/>
          </a:p>
        </p:txBody>
      </p:sp>
      <p:pic>
        <p:nvPicPr>
          <p:cNvPr id="19466" name="Picture 10" descr="ÐÐ½Ð¸Ð³Ð°: Ð¢ÐµÑÐ½Ð¾Ð»Ð¾Ð³Ð¸Ñ. 6 ÐºÐ»Ð°ÑÑ. ÐÐ½Ð´ÑÑÑÑÐ¸Ð°Ð»ÑÐ½ÑÐµ ÑÐµÑÐ½Ð¾Ð»Ð¾Ð³Ð¸Ð¸. Ð£ÑÐµÐ±Ð½Ð¸Ðº. Ð¤ÐÐÐ¡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5786" y="4143380"/>
            <a:ext cx="1607220" cy="2031526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142844" y="6211669"/>
            <a:ext cx="3857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/>
              <a:t>АЕ. </a:t>
            </a:r>
            <a:r>
              <a:rPr lang="ru-RU" sz="1400" b="1" dirty="0" err="1"/>
              <a:t>Глозман</a:t>
            </a:r>
            <a:r>
              <a:rPr lang="ru-RU" sz="1400" b="1" dirty="0"/>
              <a:t> Е.С. </a:t>
            </a:r>
            <a:r>
              <a:rPr lang="ru-RU" sz="1400" b="1" dirty="0" err="1"/>
              <a:t>Глозман</a:t>
            </a:r>
            <a:r>
              <a:rPr lang="ru-RU" sz="1400" b="1" dirty="0"/>
              <a:t> </a:t>
            </a:r>
            <a:r>
              <a:rPr lang="ru-RU" sz="1400" b="1" dirty="0" err="1"/>
              <a:t>О.Б.Ставрова</a:t>
            </a:r>
            <a:endParaRPr lang="ru-RU" sz="1400" b="1" dirty="0"/>
          </a:p>
          <a:p>
            <a:r>
              <a:rPr lang="ru-RU" sz="1400" b="1" dirty="0"/>
              <a:t>Ю.Л. </a:t>
            </a:r>
            <a:r>
              <a:rPr lang="ru-RU" sz="1400" b="1" dirty="0" err="1"/>
              <a:t>Хотунцев</a:t>
            </a:r>
            <a:endParaRPr lang="ru-RU" sz="1400" b="1" dirty="0"/>
          </a:p>
        </p:txBody>
      </p:sp>
      <p:pic>
        <p:nvPicPr>
          <p:cNvPr id="19468" name="Picture 12" descr="https://sitimedia-edu.ru/files/catalog/product/31291481-4258-11e5-9b19-0050569c7d1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4876" y="4572008"/>
            <a:ext cx="1362996" cy="1785926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4572000" y="6488668"/>
            <a:ext cx="16430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/>
              <a:t>Е.А.Ковалева</a:t>
            </a:r>
          </a:p>
        </p:txBody>
      </p:sp>
      <p:pic>
        <p:nvPicPr>
          <p:cNvPr id="19470" name="Picture 14" descr="https://snoska.ru/images/covers/87/ce/87ceaaec-6dd2-52dc-a56a-d7f5dd9a4b0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72264" y="1643050"/>
            <a:ext cx="1643074" cy="210313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642942"/>
          </a:xfrm>
        </p:spPr>
        <p:txBody>
          <a:bodyPr>
            <a:normAutofit/>
          </a:bodyPr>
          <a:lstStyle/>
          <a:p>
            <a:r>
              <a:rPr lang="ru-RU" sz="2400" b="1" dirty="0"/>
              <a:t>ТЕХНОЛОГИЯ 5 КЛАСС</a:t>
            </a:r>
            <a:endParaRPr lang="ru-RU" sz="24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928662" y="785794"/>
          <a:ext cx="7500990" cy="5590794"/>
        </p:xfrm>
        <a:graphic>
          <a:graphicData uri="http://schemas.openxmlformats.org/drawingml/2006/table">
            <a:tbl>
              <a:tblPr/>
              <a:tblGrid>
                <a:gridCol w="375010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75088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55907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solidFill>
                          <a:srgbClr val="ED008C"/>
                        </a:solidFill>
                        <a:latin typeface="TextBookC-Bold"/>
                        <a:ea typeface="Calibri"/>
                        <a:cs typeface="TextBookC-Bold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ED008C"/>
                          </a:solidFill>
                          <a:latin typeface="TextBookC-Bold"/>
                          <a:ea typeface="Calibri"/>
                          <a:cs typeface="TextBookC-Bold"/>
                        </a:rPr>
                        <a:t>ВВЕДЕНИЕ </a:t>
                      </a:r>
                      <a:endParaRPr lang="ru-RU" sz="1100" dirty="0">
                        <a:latin typeface="Times New Roman"/>
                        <a:ea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ED008C"/>
                          </a:solidFill>
                          <a:latin typeface="TextBookC-Bold"/>
                          <a:ea typeface="Calibri"/>
                          <a:cs typeface="TextBookC-Bold"/>
                        </a:rPr>
                        <a:t>ГЛАВА 1. 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latin typeface="TextBookC"/>
                          <a:ea typeface="Calibri"/>
                          <a:cs typeface="TextBookC"/>
                        </a:rPr>
                        <a:t>ПРОИЗВОДСТВО </a:t>
                      </a:r>
                      <a:endParaRPr lang="ru-RU" sz="1100" b="1" dirty="0">
                        <a:latin typeface="Times New Roman"/>
                        <a:ea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solidFill>
                            <a:srgbClr val="7030A0"/>
                          </a:solidFill>
                          <a:latin typeface="TextBookC"/>
                          <a:ea typeface="Calibri"/>
                          <a:cs typeface="TextBookC"/>
                        </a:rPr>
                        <a:t>КАБИНЕТ И МАСТЕРСКАЯ </a:t>
                      </a:r>
                      <a:endParaRPr lang="ru-RU" sz="1100" i="1" dirty="0">
                        <a:solidFill>
                          <a:srgbClr val="7030A0"/>
                        </a:solidFill>
                        <a:latin typeface="Times New Roman"/>
                        <a:ea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extBookC"/>
                          <a:ea typeface="Calibri"/>
                          <a:cs typeface="TextBookC"/>
                        </a:rPr>
                        <a:t>Выводы </a:t>
                      </a:r>
                      <a:endParaRPr lang="ru-RU" sz="1100" dirty="0">
                        <a:latin typeface="Times New Roman"/>
                        <a:ea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ED008C"/>
                          </a:solidFill>
                          <a:latin typeface="TextBookC-Bold"/>
                          <a:ea typeface="Calibri"/>
                          <a:cs typeface="TextBookC-Bold"/>
                        </a:rPr>
                        <a:t>ГЛАВА 2. 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latin typeface="TextBookC"/>
                          <a:ea typeface="Calibri"/>
                          <a:cs typeface="TextBookC"/>
                        </a:rPr>
                        <a:t>МЕТОДЫ И СРЕДСТВА ТВОРЧЕСКОЙ</a:t>
                      </a:r>
                      <a:endParaRPr lang="ru-RU" sz="1100" b="1" dirty="0">
                        <a:latin typeface="Times New Roman"/>
                        <a:ea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latin typeface="TextBookC"/>
                          <a:ea typeface="Calibri"/>
                          <a:cs typeface="TextBookC"/>
                        </a:rPr>
                        <a:t>ПРОЕКТНОЙ ДЕЯТЕЛЬНОСТИ </a:t>
                      </a:r>
                      <a:endParaRPr lang="ru-RU" sz="1100" b="1" dirty="0">
                        <a:latin typeface="Times New Roman"/>
                        <a:ea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solidFill>
                            <a:srgbClr val="7030A0"/>
                          </a:solidFill>
                          <a:latin typeface="TextBookC"/>
                          <a:ea typeface="Calibri"/>
                          <a:cs typeface="TextBookC"/>
                        </a:rPr>
                        <a:t>КАБИНЕТ И МАСТЕРСКАЯ </a:t>
                      </a:r>
                      <a:endParaRPr lang="ru-RU" sz="1100" i="1" dirty="0">
                        <a:solidFill>
                          <a:srgbClr val="7030A0"/>
                        </a:solidFill>
                        <a:latin typeface="Times New Roman"/>
                        <a:ea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extBookC"/>
                          <a:ea typeface="Calibri"/>
                          <a:cs typeface="TextBookC"/>
                        </a:rPr>
                        <a:t>Выводы </a:t>
                      </a:r>
                      <a:endParaRPr lang="ru-RU" sz="1100" dirty="0">
                        <a:latin typeface="Times New Roman"/>
                        <a:ea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ED008C"/>
                          </a:solidFill>
                          <a:latin typeface="TextBookC-Bold"/>
                          <a:ea typeface="Calibri"/>
                          <a:cs typeface="TextBookC-Bold"/>
                        </a:rPr>
                        <a:t>ГЛАВА 3. 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latin typeface="TextBookC"/>
                          <a:ea typeface="Calibri"/>
                          <a:cs typeface="TextBookC"/>
                        </a:rPr>
                        <a:t>ТЕХНОЛОГИЯ </a:t>
                      </a:r>
                      <a:endParaRPr lang="ru-RU" sz="1100" b="1" dirty="0">
                        <a:latin typeface="Times New Roman"/>
                        <a:ea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solidFill>
                            <a:srgbClr val="7030A0"/>
                          </a:solidFill>
                          <a:latin typeface="TextBookC"/>
                          <a:ea typeface="Calibri"/>
                          <a:cs typeface="TextBookC"/>
                        </a:rPr>
                        <a:t>КАБИНЕТ И МАСТЕРСКАЯ </a:t>
                      </a:r>
                      <a:endParaRPr lang="ru-RU" sz="1100" i="1" dirty="0">
                        <a:solidFill>
                          <a:srgbClr val="7030A0"/>
                        </a:solidFill>
                        <a:latin typeface="Times New Roman"/>
                        <a:ea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extBookC"/>
                          <a:ea typeface="Calibri"/>
                          <a:cs typeface="TextBookC"/>
                        </a:rPr>
                        <a:t>Выводы .</a:t>
                      </a:r>
                      <a:endParaRPr lang="ru-RU" sz="1100" dirty="0">
                        <a:latin typeface="Times New Roman"/>
                        <a:ea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ED008C"/>
                          </a:solidFill>
                          <a:latin typeface="TextBookC-Bold"/>
                          <a:ea typeface="Calibri"/>
                          <a:cs typeface="TextBookC-Bold"/>
                        </a:rPr>
                        <a:t> ГЛАВА 4. 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latin typeface="TextBookC"/>
                          <a:ea typeface="Calibri"/>
                          <a:cs typeface="TextBookC"/>
                        </a:rPr>
                        <a:t>ТЕХНИКА </a:t>
                      </a:r>
                      <a:endParaRPr lang="ru-RU" sz="1100" b="1" dirty="0">
                        <a:latin typeface="Times New Roman"/>
                        <a:ea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solidFill>
                            <a:srgbClr val="7030A0"/>
                          </a:solidFill>
                          <a:latin typeface="TextBookC"/>
                          <a:ea typeface="Calibri"/>
                          <a:cs typeface="TextBookC"/>
                        </a:rPr>
                        <a:t>КАБИНЕТ И МАСТЕРСКАЯ </a:t>
                      </a:r>
                      <a:endParaRPr lang="ru-RU" sz="1100" i="1" dirty="0">
                        <a:solidFill>
                          <a:srgbClr val="7030A0"/>
                        </a:solidFill>
                        <a:latin typeface="Times New Roman"/>
                        <a:ea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extBookC"/>
                          <a:ea typeface="Calibri"/>
                          <a:cs typeface="TextBookC"/>
                        </a:rPr>
                        <a:t>Выводы </a:t>
                      </a:r>
                      <a:endParaRPr lang="ru-RU" sz="1100" dirty="0">
                        <a:latin typeface="Times New Roman"/>
                        <a:ea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ED008C"/>
                          </a:solidFill>
                          <a:latin typeface="TextBookC-Bold"/>
                          <a:ea typeface="Calibri"/>
                          <a:cs typeface="TextBookC-Bold"/>
                        </a:rPr>
                        <a:t>ГЛАВА 5. 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latin typeface="TextBookC"/>
                          <a:ea typeface="Calibri"/>
                          <a:cs typeface="TextBookC"/>
                        </a:rPr>
                        <a:t>МАТЕРИАЛЫ ДЛЯ ПРОИЗВОДСТВА</a:t>
                      </a:r>
                      <a:endParaRPr lang="ru-RU" sz="1100" b="1" dirty="0">
                        <a:latin typeface="Times New Roman"/>
                        <a:ea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latin typeface="TextBookC"/>
                          <a:ea typeface="Calibri"/>
                          <a:cs typeface="TextBookC"/>
                        </a:rPr>
                        <a:t>МАТЕРИАЛЬНЫХ БЛАГ.</a:t>
                      </a:r>
                      <a:endParaRPr lang="ru-RU" sz="1100" b="1" dirty="0">
                        <a:latin typeface="Times New Roman"/>
                        <a:ea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solidFill>
                            <a:srgbClr val="7030A0"/>
                          </a:solidFill>
                          <a:latin typeface="TextBookC"/>
                          <a:ea typeface="Calibri"/>
                          <a:cs typeface="TextBookC"/>
                        </a:rPr>
                        <a:t>КАБИНЕТ И МАСТЕРСКАЯ </a:t>
                      </a:r>
                      <a:endParaRPr lang="ru-RU" sz="1100" i="1" dirty="0">
                        <a:solidFill>
                          <a:srgbClr val="7030A0"/>
                        </a:solidFill>
                        <a:latin typeface="Times New Roman"/>
                        <a:ea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extBookC"/>
                          <a:ea typeface="Calibri"/>
                          <a:cs typeface="TextBookC"/>
                        </a:rPr>
                        <a:t>Выводы </a:t>
                      </a:r>
                      <a:endParaRPr lang="ru-RU" sz="1100" dirty="0">
                        <a:latin typeface="Times New Roman"/>
                        <a:ea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ED008C"/>
                          </a:solidFill>
                          <a:latin typeface="TextBookC-Bold"/>
                          <a:ea typeface="Calibri"/>
                          <a:cs typeface="TextBookC-Bold"/>
                        </a:rPr>
                        <a:t>ГЛАВА 6. 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latin typeface="TextBookC"/>
                          <a:ea typeface="Calibri"/>
                          <a:cs typeface="TextBookC"/>
                        </a:rPr>
                        <a:t>СВОЙСТВА МАТЕРИАЛОВ </a:t>
                      </a:r>
                      <a:endParaRPr lang="ru-RU" sz="1100" b="1" dirty="0">
                        <a:latin typeface="Times New Roman"/>
                        <a:ea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i="1" dirty="0">
                          <a:solidFill>
                            <a:srgbClr val="000000"/>
                          </a:solidFill>
                          <a:latin typeface="TextBookC"/>
                          <a:ea typeface="Calibri"/>
                          <a:cs typeface="TextBookC"/>
                        </a:rPr>
                        <a:t>КАБИНЕТ И МАСТЕРСКАЯ </a:t>
                      </a:r>
                      <a:endParaRPr lang="ru-RU" sz="1100" b="1" i="1" dirty="0">
                        <a:latin typeface="Times New Roman"/>
                        <a:ea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extBookC"/>
                          <a:ea typeface="Calibri"/>
                          <a:cs typeface="TextBookC"/>
                        </a:rPr>
                        <a:t>Выводы </a:t>
                      </a:r>
                      <a:endParaRPr lang="ru-RU" sz="1100" dirty="0">
                        <a:latin typeface="Times New Roman"/>
                        <a:ea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ED008C"/>
                          </a:solidFill>
                          <a:latin typeface="TextBookC-Bold"/>
                          <a:ea typeface="Calibri"/>
                          <a:cs typeface="TextBookC-Bold"/>
                        </a:rPr>
                        <a:t>ГЛАВА 7. 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latin typeface="TextBookC"/>
                          <a:ea typeface="Calibri"/>
                          <a:cs typeface="TextBookC"/>
                        </a:rPr>
                        <a:t>ТЕХНОЛОГИИ ОБРАБОТКИ МАТЕРИАЛОВ</a:t>
                      </a:r>
                      <a:endParaRPr lang="ru-RU" sz="1100" b="1" dirty="0">
                        <a:latin typeface="Times New Roman"/>
                        <a:ea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solidFill>
                            <a:srgbClr val="7030A0"/>
                          </a:solidFill>
                          <a:latin typeface="TextBookC"/>
                          <a:ea typeface="Calibri"/>
                          <a:cs typeface="TextBookC"/>
                        </a:rPr>
                        <a:t>КАБИНЕТ И МАСТЕРСКАЯ </a:t>
                      </a:r>
                      <a:endParaRPr lang="ru-RU" sz="1100" i="1" dirty="0">
                        <a:solidFill>
                          <a:srgbClr val="7030A0"/>
                        </a:solidFill>
                        <a:latin typeface="Times New Roman"/>
                        <a:ea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extBookC"/>
                          <a:ea typeface="Calibri"/>
                          <a:cs typeface="TextBookC"/>
                        </a:rPr>
                        <a:t>Выводы</a:t>
                      </a:r>
                      <a:r>
                        <a:rPr lang="ru-RU" sz="1100" b="1" dirty="0">
                          <a:solidFill>
                            <a:srgbClr val="ED008C"/>
                          </a:solidFill>
                          <a:latin typeface="TextBookC-Bold"/>
                          <a:ea typeface="Calibri"/>
                          <a:cs typeface="TextBookC-Bold"/>
                        </a:rPr>
                        <a:t> </a:t>
                      </a:r>
                      <a:endParaRPr lang="ru-RU" sz="1100" dirty="0">
                        <a:latin typeface="Times New Roman"/>
                        <a:ea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ED008C"/>
                          </a:solidFill>
                          <a:latin typeface="TextBookC-Bold"/>
                          <a:ea typeface="Calibri"/>
                          <a:cs typeface="TextBookC-Bold"/>
                        </a:rPr>
                        <a:t>ГЛАВА 8. 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latin typeface="TextBookC"/>
                          <a:ea typeface="Calibri"/>
                          <a:cs typeface="TextBookC"/>
                        </a:rPr>
                        <a:t>ПИЩА И ЗДОРОВОЕ ПИТАНИЕ </a:t>
                      </a:r>
                      <a:endParaRPr lang="ru-RU" sz="1100" b="1" dirty="0">
                        <a:latin typeface="Times New Roman"/>
                        <a:ea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solidFill>
                            <a:srgbClr val="7030A0"/>
                          </a:solidFill>
                          <a:latin typeface="TextBookC"/>
                          <a:ea typeface="Calibri"/>
                          <a:cs typeface="TextBookC"/>
                        </a:rPr>
                        <a:t>КАБИНЕТ И МАСТЕРСКАЯ </a:t>
                      </a:r>
                      <a:endParaRPr lang="ru-RU" sz="1100" i="1" dirty="0">
                        <a:solidFill>
                          <a:srgbClr val="7030A0"/>
                        </a:solidFill>
                        <a:latin typeface="Times New Roman"/>
                        <a:ea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extBookC"/>
                          <a:ea typeface="Calibri"/>
                          <a:cs typeface="TextBookC"/>
                        </a:rPr>
                        <a:t>Выводы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Times New Roman"/>
                        <a:ea typeface="Calibri"/>
                      </a:endParaRPr>
                    </a:p>
                  </a:txBody>
                  <a:tcPr marL="51885" marR="518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latin typeface="TextBookC"/>
                          <a:ea typeface="Calibri"/>
                          <a:cs typeface="TextBookC"/>
                        </a:rPr>
                        <a:t>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ED008C"/>
                          </a:solidFill>
                          <a:latin typeface="TextBookC-Bold"/>
                          <a:ea typeface="Calibri"/>
                          <a:cs typeface="TextBookC-Bold"/>
                        </a:rPr>
                        <a:t>ГЛАВА 9</a:t>
                      </a:r>
                      <a:r>
                        <a:rPr lang="ru-RU" sz="1100" b="0" dirty="0">
                          <a:solidFill>
                            <a:srgbClr val="ED008C"/>
                          </a:solidFill>
                          <a:latin typeface="TextBookC-Bold"/>
                          <a:ea typeface="Calibri"/>
                          <a:cs typeface="TextBookC-Bold"/>
                        </a:rPr>
                        <a:t>. 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latin typeface="TextBookC"/>
                          <a:ea typeface="Calibri"/>
                          <a:cs typeface="TextBookC"/>
                        </a:rPr>
                        <a:t>ТЕХНОЛОГИИ ОБРАБОТКИ ОВОЩЕЙ </a:t>
                      </a:r>
                      <a:endParaRPr lang="ru-RU" sz="1100" b="1" dirty="0">
                        <a:latin typeface="Times New Roman"/>
                        <a:ea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solidFill>
                            <a:srgbClr val="7030A0"/>
                          </a:solidFill>
                          <a:latin typeface="TextBookC"/>
                          <a:ea typeface="Calibri"/>
                          <a:cs typeface="TextBookC"/>
                        </a:rPr>
                        <a:t>КАБИНЕТ И МАСТЕРСКАЯ </a:t>
                      </a:r>
                      <a:endParaRPr lang="ru-RU" sz="1100" i="1" dirty="0">
                        <a:solidFill>
                          <a:srgbClr val="7030A0"/>
                        </a:solidFill>
                        <a:latin typeface="Times New Roman"/>
                        <a:ea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extBookC"/>
                          <a:ea typeface="Calibri"/>
                          <a:cs typeface="TextBookC"/>
                        </a:rPr>
                        <a:t>Выводы </a:t>
                      </a:r>
                      <a:endParaRPr lang="ru-RU" sz="1100" dirty="0">
                        <a:latin typeface="Times New Roman"/>
                        <a:ea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ED008C"/>
                          </a:solidFill>
                          <a:latin typeface="TextBookC-Bold"/>
                          <a:ea typeface="Calibri"/>
                          <a:cs typeface="TextBookC-Bold"/>
                        </a:rPr>
                        <a:t>ГЛАВА 10. 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latin typeface="TextBookC"/>
                          <a:ea typeface="Calibri"/>
                          <a:cs typeface="TextBookC"/>
                        </a:rPr>
                        <a:t>ТЕХНОЛОГИИ ПОЛУЧЕНИЯ, ПРЕОБРАЗОВАНИЯ И ИСПОЛЬЗОВАНИЯ ЭНЕРГИИ</a:t>
                      </a:r>
                      <a:endParaRPr lang="ru-RU" sz="1100" b="1" dirty="0">
                        <a:latin typeface="Times New Roman"/>
                        <a:ea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solidFill>
                            <a:srgbClr val="7030A0"/>
                          </a:solidFill>
                          <a:latin typeface="TextBookC"/>
                          <a:ea typeface="Calibri"/>
                          <a:cs typeface="TextBookC"/>
                        </a:rPr>
                        <a:t>КАБИНЕТ И МАСТЕРСКАЯ </a:t>
                      </a:r>
                      <a:endParaRPr lang="ru-RU" sz="1100" i="1" dirty="0">
                        <a:solidFill>
                          <a:srgbClr val="7030A0"/>
                        </a:solidFill>
                        <a:latin typeface="Times New Roman"/>
                        <a:ea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extBookC"/>
                          <a:ea typeface="Calibri"/>
                          <a:cs typeface="TextBookC"/>
                        </a:rPr>
                        <a:t>Выводы </a:t>
                      </a:r>
                      <a:endParaRPr lang="ru-RU" sz="1100" dirty="0">
                        <a:latin typeface="Times New Roman"/>
                        <a:ea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ED008C"/>
                          </a:solidFill>
                          <a:latin typeface="TextBookC-Bold"/>
                          <a:ea typeface="Calibri"/>
                          <a:cs typeface="TextBookC-Bold"/>
                        </a:rPr>
                        <a:t>ГЛАВА 11</a:t>
                      </a:r>
                      <a:r>
                        <a:rPr lang="ru-RU" sz="1100" b="0" dirty="0">
                          <a:solidFill>
                            <a:srgbClr val="ED008C"/>
                          </a:solidFill>
                          <a:latin typeface="TextBookC-Bold"/>
                          <a:ea typeface="Calibri"/>
                          <a:cs typeface="TextBookC-Bold"/>
                        </a:rPr>
                        <a:t>. </a:t>
                      </a:r>
                      <a:r>
                        <a:rPr lang="ru-RU" sz="1100" b="0" dirty="0">
                          <a:solidFill>
                            <a:srgbClr val="000000"/>
                          </a:solidFill>
                          <a:latin typeface="TextBookC"/>
                          <a:ea typeface="Calibri"/>
                          <a:cs typeface="TextBookC"/>
                        </a:rPr>
                        <a:t>ТЕХНОЛОГИИ ПОЛУЧЕНИЯ, ОБРАБОТКИ</a:t>
                      </a:r>
                      <a:endParaRPr lang="ru-RU" sz="1100" b="0" dirty="0">
                        <a:latin typeface="Times New Roman"/>
                        <a:ea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rgbClr val="000000"/>
                          </a:solidFill>
                          <a:latin typeface="TextBookC"/>
                          <a:ea typeface="Calibri"/>
                          <a:cs typeface="TextBookC"/>
                        </a:rPr>
                        <a:t>И ИСПОЛЬЗОВАНИЯ ИНФОРМАЦИИ </a:t>
                      </a:r>
                      <a:endParaRPr lang="ru-RU" sz="1100" b="0" dirty="0">
                        <a:latin typeface="Times New Roman"/>
                        <a:ea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solidFill>
                            <a:srgbClr val="7030A0"/>
                          </a:solidFill>
                          <a:latin typeface="TextBookC"/>
                          <a:ea typeface="Calibri"/>
                          <a:cs typeface="TextBookC"/>
                        </a:rPr>
                        <a:t>КАБИНЕТ И МАСТЕРСКАЯ </a:t>
                      </a:r>
                      <a:endParaRPr lang="ru-RU" sz="1100" i="1" dirty="0">
                        <a:solidFill>
                          <a:srgbClr val="7030A0"/>
                        </a:solidFill>
                        <a:latin typeface="Times New Roman"/>
                        <a:ea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extBookC"/>
                          <a:ea typeface="Calibri"/>
                          <a:cs typeface="TextBookC"/>
                        </a:rPr>
                        <a:t>Выводы </a:t>
                      </a:r>
                      <a:endParaRPr lang="ru-RU" sz="1100" dirty="0">
                        <a:latin typeface="Times New Roman"/>
                        <a:ea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ED008C"/>
                          </a:solidFill>
                          <a:latin typeface="TextBookC-Bold"/>
                          <a:ea typeface="Calibri"/>
                          <a:cs typeface="TextBookC-Bold"/>
                        </a:rPr>
                        <a:t>ГЛАВА 12. 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latin typeface="TextBookC"/>
                          <a:ea typeface="Calibri"/>
                          <a:cs typeface="TextBookC"/>
                        </a:rPr>
                        <a:t>ТЕХНОЛОГИИ РАСТЕНИЕВОДСТВА </a:t>
                      </a:r>
                      <a:endParaRPr lang="ru-RU" sz="1100" b="1" dirty="0">
                        <a:latin typeface="Times New Roman"/>
                        <a:ea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solidFill>
                            <a:srgbClr val="7030A0"/>
                          </a:solidFill>
                          <a:latin typeface="TextBookC"/>
                          <a:ea typeface="Calibri"/>
                          <a:cs typeface="TextBookC"/>
                        </a:rPr>
                        <a:t>КАБИНЕТ И ПРИШКОЛЬНЫЙ УЧАСТОК </a:t>
                      </a:r>
                      <a:endParaRPr lang="ru-RU" sz="1100" i="1" dirty="0">
                        <a:solidFill>
                          <a:srgbClr val="7030A0"/>
                        </a:solidFill>
                        <a:latin typeface="Times New Roman"/>
                        <a:ea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extBookC"/>
                          <a:ea typeface="Calibri"/>
                          <a:cs typeface="TextBookC"/>
                        </a:rPr>
                        <a:t>Выводы</a:t>
                      </a:r>
                      <a:endParaRPr lang="ru-RU" sz="1100" dirty="0">
                        <a:latin typeface="Times New Roman"/>
                        <a:ea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ED008C"/>
                          </a:solidFill>
                          <a:latin typeface="TextBookC-Bold"/>
                          <a:ea typeface="Calibri"/>
                          <a:cs typeface="TextBookC-Bold"/>
                        </a:rPr>
                        <a:t>ГЛАВА 13. 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latin typeface="TextBookC"/>
                          <a:ea typeface="Calibri"/>
                          <a:cs typeface="TextBookC"/>
                        </a:rPr>
                        <a:t>ЖИВОТНЫЙ МИР В ТЕХНОСФЕРЕ </a:t>
                      </a:r>
                      <a:endParaRPr lang="ru-RU" sz="1100" b="1" dirty="0">
                        <a:latin typeface="Times New Roman"/>
                        <a:ea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solidFill>
                            <a:srgbClr val="7030A0"/>
                          </a:solidFill>
                          <a:latin typeface="TextBookC"/>
                          <a:ea typeface="Calibri"/>
                          <a:cs typeface="TextBookC"/>
                        </a:rPr>
                        <a:t>КАБИНЕТ И МАСТЕРСКАЯ </a:t>
                      </a:r>
                      <a:endParaRPr lang="ru-RU" sz="1100" i="1" dirty="0">
                        <a:solidFill>
                          <a:srgbClr val="7030A0"/>
                        </a:solidFill>
                        <a:latin typeface="Times New Roman"/>
                        <a:ea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extBookC"/>
                          <a:ea typeface="Calibri"/>
                          <a:cs typeface="TextBookC"/>
                        </a:rPr>
                        <a:t>Выводы </a:t>
                      </a:r>
                      <a:endParaRPr lang="ru-RU" sz="1100" dirty="0">
                        <a:latin typeface="Times New Roman"/>
                        <a:ea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ED008C"/>
                          </a:solidFill>
                          <a:latin typeface="TextBookC-Bold"/>
                          <a:ea typeface="Calibri"/>
                          <a:cs typeface="TextBookC-Bold"/>
                        </a:rPr>
                        <a:t>ГЛАВА 14. 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latin typeface="TextBookC"/>
                          <a:ea typeface="Calibri"/>
                          <a:cs typeface="TextBookC"/>
                        </a:rPr>
                        <a:t>ТЕХНОЛОГИИ ЖИВОТНОВОДСТВА </a:t>
                      </a:r>
                      <a:endParaRPr lang="ru-RU" sz="1100" b="1" dirty="0">
                        <a:latin typeface="Times New Roman"/>
                        <a:ea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solidFill>
                            <a:srgbClr val="7030A0"/>
                          </a:solidFill>
                          <a:latin typeface="TextBookC"/>
                          <a:ea typeface="Calibri"/>
                          <a:cs typeface="TextBookC"/>
                        </a:rPr>
                        <a:t>КАБИНЕТ И МАСТЕРСКАЯ </a:t>
                      </a:r>
                      <a:endParaRPr lang="ru-RU" sz="1100" i="1" dirty="0">
                        <a:solidFill>
                          <a:srgbClr val="7030A0"/>
                        </a:solidFill>
                        <a:latin typeface="Times New Roman"/>
                        <a:ea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extBookC"/>
                          <a:ea typeface="Calibri"/>
                          <a:cs typeface="TextBookC"/>
                        </a:rPr>
                        <a:t>Выводы </a:t>
                      </a:r>
                      <a:endParaRPr lang="ru-RU" sz="1100" dirty="0">
                        <a:latin typeface="Times New Roman"/>
                        <a:ea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ED008C"/>
                          </a:solidFill>
                          <a:latin typeface="TextBookC-Bold"/>
                          <a:ea typeface="Calibri"/>
                          <a:cs typeface="TextBookC-Bold"/>
                        </a:rPr>
                        <a:t>ГЛАВА 15</a:t>
                      </a:r>
                      <a:r>
                        <a:rPr lang="ru-RU" sz="1100" b="0" dirty="0">
                          <a:solidFill>
                            <a:srgbClr val="ED008C"/>
                          </a:solidFill>
                          <a:latin typeface="TextBookC-Bold"/>
                          <a:ea typeface="Calibri"/>
                          <a:cs typeface="TextBookC-Bold"/>
                        </a:rPr>
                        <a:t>. </a:t>
                      </a:r>
                      <a:r>
                        <a:rPr lang="ru-RU" sz="1100" b="0" dirty="0">
                          <a:solidFill>
                            <a:srgbClr val="000000"/>
                          </a:solidFill>
                          <a:latin typeface="TextBookC"/>
                          <a:ea typeface="Calibri"/>
                          <a:cs typeface="TextBookC"/>
                        </a:rPr>
                        <a:t>СОЦИАЛЬНЫЕ ТЕХНОЛОГИИ </a:t>
                      </a:r>
                      <a:endParaRPr lang="ru-RU" sz="1100" b="0" dirty="0">
                        <a:latin typeface="Times New Roman"/>
                        <a:ea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solidFill>
                            <a:srgbClr val="7030A0"/>
                          </a:solidFill>
                          <a:latin typeface="TextBookC"/>
                          <a:ea typeface="Calibri"/>
                          <a:cs typeface="TextBookC"/>
                        </a:rPr>
                        <a:t>КАБИНЕТ И МАСТЕРСКАЯ </a:t>
                      </a:r>
                      <a:endParaRPr lang="ru-RU" sz="1100" i="1" dirty="0">
                        <a:solidFill>
                          <a:srgbClr val="7030A0"/>
                        </a:solidFill>
                        <a:latin typeface="Times New Roman"/>
                        <a:ea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extBookC"/>
                          <a:ea typeface="Calibri"/>
                          <a:cs typeface="TextBookC"/>
                        </a:rPr>
                        <a:t>Выводы </a:t>
                      </a:r>
                      <a:endParaRPr lang="ru-RU" sz="1100" dirty="0">
                        <a:latin typeface="Times New Roman"/>
                        <a:ea typeface="Calibri"/>
                      </a:endParaRPr>
                    </a:p>
                  </a:txBody>
                  <a:tcPr marL="51885" marR="518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ru-RU" sz="3200" dirty="0"/>
              <a:t>ФРАГМЕНТ УЧЕБНИКА</a:t>
            </a:r>
          </a:p>
        </p:txBody>
      </p:sp>
      <p:pic>
        <p:nvPicPr>
          <p:cNvPr id="1269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11884"/>
            <a:ext cx="4517481" cy="5746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69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980729"/>
            <a:ext cx="4524506" cy="5877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/>
              <a:t>ФРАГМЕНТ УЧЕБНИКА</a:t>
            </a:r>
          </a:p>
        </p:txBody>
      </p:sp>
      <p:pic>
        <p:nvPicPr>
          <p:cNvPr id="128002" name="Picture 2" descr="image12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20" y="1357054"/>
            <a:ext cx="4357718" cy="5500946"/>
          </a:xfrm>
          <a:prstGeom prst="rect">
            <a:avLst/>
          </a:prstGeom>
          <a:noFill/>
        </p:spPr>
      </p:pic>
      <p:pic>
        <p:nvPicPr>
          <p:cNvPr id="1280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1959" y="1214422"/>
            <a:ext cx="4196321" cy="5643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/>
              <a:t>ФРАГМЕНТ УЧЕБНИКА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991716"/>
            <a:ext cx="8813734" cy="5866284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116632"/>
            <a:ext cx="6131024" cy="868346"/>
          </a:xfrm>
        </p:spPr>
        <p:txBody>
          <a:bodyPr>
            <a:normAutofit/>
          </a:bodyPr>
          <a:lstStyle/>
          <a:p>
            <a:r>
              <a:rPr lang="ru-RU" sz="3200" dirty="0"/>
              <a:t>ФРАГМЕНТ УЧЕБНИКА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124744"/>
            <a:ext cx="8424936" cy="5625727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116632"/>
            <a:ext cx="6131024" cy="868346"/>
          </a:xfrm>
        </p:spPr>
        <p:txBody>
          <a:bodyPr>
            <a:normAutofit/>
          </a:bodyPr>
          <a:lstStyle/>
          <a:p>
            <a:r>
              <a:rPr lang="ru-RU" sz="3200" dirty="0"/>
              <a:t>ГОТОВЯТСЯ К ВЫПУСКУ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="" xmlns:p14="http://schemas.microsoft.com/office/powerpoint/2010/main" val="2545570753"/>
              </p:ext>
            </p:extLst>
          </p:nvPr>
        </p:nvGraphicFramePr>
        <p:xfrm>
          <a:off x="323528" y="1397000"/>
          <a:ext cx="7992888" cy="4984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 descr="https://img.rl0.ru/4e112d36ea1a0df1256975f6e1633861/c600x315/news.rambler.ru/img/2018/03/02153427.274170.8771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32934" y="2132856"/>
            <a:ext cx="2623084" cy="14401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54912701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9806467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2616" y="836712"/>
            <a:ext cx="8686800" cy="667544"/>
          </a:xfrm>
        </p:spPr>
        <p:txBody>
          <a:bodyPr>
            <a:noAutofit/>
          </a:bodyPr>
          <a:lstStyle/>
          <a:p>
            <a:pPr algn="ctr"/>
            <a:r>
              <a:rPr lang="ru-RU" sz="1800" b="0" dirty="0">
                <a:solidFill>
                  <a:srgbClr val="002060"/>
                </a:solidFill>
              </a:rPr>
              <a:t>Есть ли даже во внешнем оформлении </a:t>
            </a:r>
            <a:r>
              <a:rPr lang="ru-RU" sz="1800" dirty="0">
                <a:solidFill>
                  <a:srgbClr val="FF0000"/>
                </a:solidFill>
              </a:rPr>
              <a:t>принципиальная разница </a:t>
            </a:r>
            <a:r>
              <a:rPr lang="ru-RU" sz="1800" b="0" dirty="0">
                <a:solidFill>
                  <a:srgbClr val="002060"/>
                </a:solidFill>
              </a:rPr>
              <a:t>между</a:t>
            </a:r>
            <a:br>
              <a:rPr lang="ru-RU" sz="1800" b="0" dirty="0">
                <a:solidFill>
                  <a:srgbClr val="002060"/>
                </a:solidFill>
              </a:rPr>
            </a:br>
            <a:r>
              <a:rPr lang="ru-RU" sz="1800" dirty="0">
                <a:solidFill>
                  <a:srgbClr val="FF0000"/>
                </a:solidFill>
              </a:rPr>
              <a:t>учебником по трудовому обучению</a:t>
            </a:r>
            <a:r>
              <a:rPr lang="ru-RU" sz="1800" b="0" dirty="0">
                <a:solidFill>
                  <a:srgbClr val="002060"/>
                </a:solidFill>
              </a:rPr>
              <a:t> и </a:t>
            </a:r>
            <a:r>
              <a:rPr lang="ru-RU" sz="1800" dirty="0">
                <a:solidFill>
                  <a:srgbClr val="FF0000"/>
                </a:solidFill>
              </a:rPr>
              <a:t>учебником по технологии </a:t>
            </a:r>
            <a:r>
              <a:rPr lang="ru-RU" sz="1800" b="0" dirty="0">
                <a:solidFill>
                  <a:srgbClr val="002060"/>
                </a:solidFill>
              </a:rPr>
              <a:t>???</a:t>
            </a:r>
          </a:p>
        </p:txBody>
      </p:sp>
      <p:pic>
        <p:nvPicPr>
          <p:cNvPr id="4100" name="Picture 4" descr="Ð¢ÑÑÐ´Ð¾Ð²Ð¾Ðµ Ð¾Ð±ÑÑÐµÐ½Ð¸Ðµ Ð² ÑÐºÐ¾Ð»ÑÐ½ÑÑ Ð¼Ð°ÑÑÐµÑÑÐºÐ¸Ñ. Ð£ÑÐµÐ±Ð½Ð¾Ðµ Ð¿Ð¾ÑÐ¾Ð±Ð¸Ðµ Ð´Ð»Ñ 4â5 ÐºÐ»Ð°ÑÑÐ¾Ð². â 1972 Ð³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874" y="1628800"/>
            <a:ext cx="3888432" cy="49966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tvkniga.ru/cover/te/tehnologii-tehniheskij-trud-7-klass-45.jpg">
            <a:extLst>
              <a:ext uri="{FF2B5EF4-FFF2-40B4-BE49-F238E27FC236}">
                <a16:creationId xmlns="" xmlns:a16="http://schemas.microsoft.com/office/drawing/2014/main" id="{33BEE709-5D42-4B85-8DB3-051FB860C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40" y="1628800"/>
            <a:ext cx="3735086" cy="490536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5893392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500306"/>
            <a:ext cx="8229600" cy="1500198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</a:rPr>
              <a:t>ОСНОВНЫЕ НОРМАТИВНЫЕ ДОКУМЕНТЫ, ПРЕДОПРЕДЕЛЯЮЩИЕ ОБНОВЛЕНИЕ СОДЕРЖАНИЯ</a:t>
            </a:r>
            <a:br>
              <a:rPr lang="ru-RU" sz="3600" b="1" dirty="0">
                <a:solidFill>
                  <a:srgbClr val="002060"/>
                </a:solidFill>
              </a:rPr>
            </a:br>
            <a:r>
              <a:rPr lang="ru-RU" sz="3600" b="1" dirty="0">
                <a:solidFill>
                  <a:srgbClr val="002060"/>
                </a:solidFill>
              </a:rPr>
              <a:t>ОБУЧЕНИЯ ТЕХНОЛОГИИ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836712"/>
            <a:ext cx="8786874" cy="5053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Шаблон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</Template>
  <TotalTime>2492</TotalTime>
  <Words>2087</Words>
  <Application>Microsoft Office PowerPoint</Application>
  <PresentationFormat>Экран (4:3)</PresentationFormat>
  <Paragraphs>362</Paragraphs>
  <Slides>66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66</vt:i4>
      </vt:variant>
    </vt:vector>
  </HeadingPairs>
  <TitlesOfParts>
    <vt:vector size="69" baseType="lpstr">
      <vt:lpstr>Шаблон</vt:lpstr>
      <vt:lpstr>Тема Office</vt:lpstr>
      <vt:lpstr>Точечный рисунок</vt:lpstr>
      <vt:lpstr>РЕАЛИЗАЦИЯ КОНЦЕПЦИИ ПРЕПОДАВАНИЯ УЧЕБНОГО ПРЕДМЕТА «ТЕХНОЛОГИЯ»  В УМК «ТЕХНОЛОГИЯ. 5 - 9 КЛАССЫ»  ПОД РЕД. В.М. КАЗАКЕВИЧА</vt:lpstr>
      <vt:lpstr>НОВОЕ СОДЕРЖАНИЕ ОБУЧЕНИЯ ТЕХНОЛОГИИ в XXI веке</vt:lpstr>
      <vt:lpstr>Слайд 3</vt:lpstr>
      <vt:lpstr>УЧЕБНИКИ 60-80-х ГОДОВ XX века</vt:lpstr>
      <vt:lpstr> ИЗДАТЕЛЬСТВА: ПРОСВЕЩЕНИЕ, ВЕНТАНА-ГРАФ, ДРОФА, БАЛАСС, БИНОМ</vt:lpstr>
      <vt:lpstr>ВАРИАНТЫ УЧЕБНИКОВ ПО ТЕХНОЛОГИИ ДЛЯ ОСНОВНОЙ ШКОЛЫ (до нового ФПУ)</vt:lpstr>
      <vt:lpstr>Есть ли даже во внешнем оформлении принципиальная разница между учебником по трудовому обучению и учебником по технологии ???</vt:lpstr>
      <vt:lpstr>ОСНОВНЫЕ НОРМАТИВНЫЕ ДОКУМЕНТЫ, ПРЕДОПРЕДЕЛЯЮЩИЕ ОБНОВЛЕНИЕ СОДЕРЖАНИЯ ОБУЧЕНИЯ ТЕХНОЛОГИИ</vt:lpstr>
      <vt:lpstr>Слайд 9</vt:lpstr>
      <vt:lpstr>11 ВАРИАНТОВ УЧЕБНИКОВ ПО ТЕХНОЛОГИИ ДЛЯ НАЧАЛЬНОЙ ШКОЛЫ (1 – 4 классы)</vt:lpstr>
      <vt:lpstr>УЧЕБНИК ПО ТЕХНОЛОГИИ ДЛЯ ОСНОВНОЙ ШКОЛЫ (5 – 9 классы)</vt:lpstr>
      <vt:lpstr>ФГОС</vt:lpstr>
      <vt:lpstr>ПО ДЕЙСТВУЮЩЕМУ ФГОС  предметные результаты изучения предметной области «Технология» должны отражать: </vt:lpstr>
      <vt:lpstr>РЕКОМЕНДОВАННАЯ МИНОБНАУКИ РФ ПРИМЕРНАЯ ПРОГРАММА</vt:lpstr>
      <vt:lpstr>КОНЦЕПЦИЯ</vt:lpstr>
      <vt:lpstr>ГЛАВНЫЕ ПОЗИЦИИ КОНЦЕПЦИИ  преподавания предметной области «Технология»</vt:lpstr>
      <vt:lpstr>ГЛАВНЫЕ ПОЗИЦИИ КОНЦЕПЦИИ  преподавания предметной области «Технология»</vt:lpstr>
      <vt:lpstr>ГЛАВНЫЕ ПОЗИЦИИ КОНЦЕПЦИИ  преподавания предметной области «Технология»</vt:lpstr>
      <vt:lpstr>ТЕХНОЛОГИИ, КОТОРЫЕ ДОЛЖНЫ БЫТЬ ОТРАЖЕНЫ В СОДЕРЖАНИИ СОВРЕМЕННОГО ТЕХНОЛОГИЧЕСКОГО ОБРАЗОВАНИЯ</vt:lpstr>
      <vt:lpstr>ТЕХНОПАРКИ И КВАНТОРИУМЫ ДЛЯ ОБУЧЕНИЯ ШКОЛЬНИКОВ ПО НОВОМУ СОДЕРЖАНИЮ ТЕХНОЛОГИИ В ПРОГРАММЕ JuniorSkills</vt:lpstr>
      <vt:lpstr>ПРОГРАММА JuniorSkills</vt:lpstr>
      <vt:lpstr>Слайд 22</vt:lpstr>
      <vt:lpstr>СРАВНИТЕЛЬНОЕ СОСТОЯНИЕ СОВРЕМЕННОГО ОБУЧЕНИЯ ТЕХНОЛОГИИ В ОСНОВНОЙ МАССОВОЙ  ШКОЛЕ</vt:lpstr>
      <vt:lpstr>«СОВРЕМЕННАЯ» МАТЕРИАЛЬНО-ТЕХНИЧЕСКАЯ БАЗА ДЕЙСТВУЮЩЕГО КУРСА ТЕХНОЛОГИИ</vt:lpstr>
      <vt:lpstr>ОДНА ИЗ ПРИЧИН ПРЕПОДАВАНИЯ АРХАИЧНОГО КУРСА  ТЕХНОЛОГИИ В ШКОЛЕ</vt:lpstr>
      <vt:lpstr>НАУЧНЫЙ И ТЕХНОЛОГИЧЕСКИЙ УРОВЕНЬ ТЕХНОЛОГИЧЕСКОГО ОБРАЗОВАНИЯ В ШКОЛАХ ИНОГДА СООТВЕТСТВУЕТ УРОВНЮ ТРУДА РЕМЕСЛЕНИКА ИЛИ ДОМОХОЗЯЙКИ</vt:lpstr>
      <vt:lpstr>Слайд 27</vt:lpstr>
      <vt:lpstr>Слайд 28</vt:lpstr>
      <vt:lpstr>ОБЩАЯ ХАРАКТЕРИСТИКА ДЕЙСТВУЮЩЕГО ФГОС ДЛЯ ТЕХНОЛОГИЧЕСКОГО ОБРАЗОВАНИЯ В ОРГАНИЗАЦИЯХ ОБЩЕГО ОБРАЗОВАНИЯ</vt:lpstr>
      <vt:lpstr>С 1993 года предмет «технология» заменил в учебном плане школы предмет «трудовое обучение». Предмет «трудовое обучение» ставил целью формирование достойной смены рабочего класса и трудового крестьянства.</vt:lpstr>
      <vt:lpstr>Содержание  существующего технологического образования в начальной школе  (совместное обучение девочек и мальчиков, один учитель)</vt:lpstr>
      <vt:lpstr>Содержание существующего  технологического образования  в основной школе (раздельное содержательно разное обучение подростков на основе его деления по территориальному и половому признакам, два учителя)</vt:lpstr>
      <vt:lpstr>Содержание существующего  технологического образования  юношества в полной средней школе  Дифференцированное обучение по многочисленным вариантам профилей, соответствующих различным региональным отраслевым технологиям, разные преподаватели</vt:lpstr>
      <vt:lpstr>ВЫВОД: В настоящее время государственная система общего образования и действующий ФГОС  по «Технологии» не обеспечивает для всех обучающихся в стране единого образовательного пространства.</vt:lpstr>
      <vt:lpstr>ОБЛАСТИ ОБЪЕКТОВ  ТЕХНОЛОГИЧЕСКИХ ПРЕОБРАЗОВАНИЙ</vt:lpstr>
      <vt:lpstr>Слайд 36</vt:lpstr>
      <vt:lpstr>ЦЕЛИ СОВРЕМЕННОГО ОБЩЕГО ТЕХНОЛОГИЧЕСКОГО ОБРАЗОВАНИЯ </vt:lpstr>
      <vt:lpstr>ЦЕЛИ СОВРЕМЕННОГО ОБЩЕГО ТЕХНОЛОГИЧЕСКОГО ОБРАЗОВАНИЯ </vt:lpstr>
      <vt:lpstr>ЦЕЛИ СОВРЕМЕННОГО ОБЩЕГО ТЕХНОЛОГИЧЕСКОГО ОБРАЗОВАНИЯ </vt:lpstr>
      <vt:lpstr>ЧТО ЕСТЬ НАУЧНЫЙ БАЗИС ОБЩЕГО ОБРАЗОВАНИЯ, И ЧЕМУ УЧИТЬ НА УРОКАХ ТЕХНОЛОГИИ</vt:lpstr>
      <vt:lpstr>ТЕХНОЛОГИИ ПРОЯВЛЯЮТСЯ В ЧЕТЫРЕХ СФЕРАХ ЖИЗНИ И СОЗИДАТЕЛЬНОЙ ДЕЯТЕЛЬНОСТИ ЧЕЛОВЕКА</vt:lpstr>
      <vt:lpstr>ТЕХНОЛОГИИ ВОЗДЕЙСТВИЯ НА ЕСТЕСТВЕННУЮ ПРИРОДНУЮ СРЕДУ (СФЕРУ НЕЖИВОЙ ПРИРОДЫ)</vt:lpstr>
      <vt:lpstr>ТЕХНОЛОГИИ ВОЗДЕЙСТВИЯ НА ЕСТЕСТВЕННУЮ ПРИРОДНУЮ СРЕДУ (СФЕРУ ЖИВОЙ ПРИРОДЫ)</vt:lpstr>
      <vt:lpstr>ТЕХНОЛОГИИ ВОЗДЕЙСТВИЯ НА КВАЗИПРИРОДНУЮ СРЕДУ – ТЕХНОСФЕРУ (ИСКУССТВЕННО СОЗДАННУЮ НЕЖИВУЮ СОСТАВЛЯЮЩУЮ ОКРУЖАЮЩЕГО МИРА)</vt:lpstr>
      <vt:lpstr>Слайд 45</vt:lpstr>
      <vt:lpstr>ТЕХНОЛОГИИ ПОЛУЧЕНИЯ, ПРЕОБРАЗОВАНИЯ И ПРИМЕНЕНИЯ ЭНЕРГИИ</vt:lpstr>
      <vt:lpstr>ТЕХНОЛОГИИ ПОЛУЧЕНИЯ, ПРЕОБРАЗОВАНИЯ И ПРИМЕНЕНИЯ ИНФОРМАЦИИ </vt:lpstr>
      <vt:lpstr>ТЕХНОЛОГИИ ПОЛУЧЕНИЯ, ПРЕОБРАЗОВАНИЯ И ПРИМЕНЕНИЯ ОБЪЕКТОВ СОЦИАЛЬНОЙ СРЕДЫ</vt:lpstr>
      <vt:lpstr>ТЕХНОЛОГИИ ЭКОНОМИКО-ХОЗЯЙСТВЕННОЙ И ФИНАНСОВОЙ ДЕЯТЕЛЬНОСТИ</vt:lpstr>
      <vt:lpstr>ТЕМАТИЧЕСКОЕ Содержание технологии в НАЧАЛЬНОЙ, основной и старшей школе</vt:lpstr>
      <vt:lpstr>Концентрическое построение содержания предмета «Технология» в системе общего образования </vt:lpstr>
      <vt:lpstr>Содержание курса технологии в системе общего образования имеет двухкомпонентную структуру: базовый инвариантный курс  +  практический вариативный профильный курс</vt:lpstr>
      <vt:lpstr>НАЧАЛЬНОЕ ОБРАЗОВАНИЕ</vt:lpstr>
      <vt:lpstr>ОсновнОЕ ОБЩЕЕ ОБРАЗОВАНИЕ </vt:lpstr>
      <vt:lpstr>    полная средняя школа   </vt:lpstr>
      <vt:lpstr>Слайд 56</vt:lpstr>
      <vt:lpstr>Слайд 57</vt:lpstr>
      <vt:lpstr>УЧЕБНИКИ ДЛЯ НАЧАЛЬНОЙ ШКОЛЫ</vt:lpstr>
      <vt:lpstr>УЧЕБНИКИ ДЛЯ ОСНОВНОЙ ШКОЛЫ</vt:lpstr>
      <vt:lpstr>ТЕХНОЛОГИЯ 5 КЛАСС</vt:lpstr>
      <vt:lpstr>ФРАГМЕНТ УЧЕБНИКА</vt:lpstr>
      <vt:lpstr>ФРАГМЕНТ УЧЕБНИКА</vt:lpstr>
      <vt:lpstr>ФРАГМЕНТ УЧЕБНИКА</vt:lpstr>
      <vt:lpstr>ФРАГМЕНТ УЧЕБНИКА</vt:lpstr>
      <vt:lpstr>ГОТОВЯТСЯ К ВЫПУСКУ</vt:lpstr>
      <vt:lpstr>Слайд 66</vt:lpstr>
    </vt:vector>
  </TitlesOfParts>
  <Company>RePack by SPecialiST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ПЕРЕХОД НА НОВЫЕ УЧЕБНИКИ ТЕХНОЛОГИИ</dc:title>
  <dc:creator>Kazak</dc:creator>
  <cp:lastModifiedBy>User</cp:lastModifiedBy>
  <cp:revision>214</cp:revision>
  <dcterms:created xsi:type="dcterms:W3CDTF">2019-01-24T11:29:11Z</dcterms:created>
  <dcterms:modified xsi:type="dcterms:W3CDTF">2019-03-02T17:51:38Z</dcterms:modified>
</cp:coreProperties>
</file>