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6C487-7FF3-42C9-B78F-44BD8EE2F208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07F2C-FB9E-45EC-9012-A8DF2FAA54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07F2C-FB9E-45EC-9012-A8DF2FAA5416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2BCB7-0EF4-4D46-8848-FCF1E5D7F9A4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C0CEB-5290-4824-B243-1B21D7453C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4070"/>
                </a:solidFill>
                <a:latin typeface="Century Gothic" pitchFamily="34" charset="0"/>
              </a:rPr>
              <a:t>Использование подсистемы «Мои файлы» ФГИС Моя школа в работе учителя</a:t>
            </a:r>
            <a:endParaRPr lang="ru-RU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36510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Мартиросова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Татьяна Олеговна,</a:t>
            </a:r>
          </a:p>
          <a:p>
            <a:pPr algn="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учитель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труда (технологии)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  <a:p>
            <a:pPr algn="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МАОУ «Гимназия № 26 г. Челябинска»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C:\Users\User\OneDrive\Рабочий стол\семинар\Снимок экрана 2024-12-16 2040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12776"/>
            <a:ext cx="8014814" cy="42484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4169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Работа с подсистемой </a:t>
            </a:r>
          </a:p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«Мои файлы» на уроках: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340768"/>
            <a:ext cx="7809093" cy="480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15616" y="404664"/>
            <a:ext cx="4169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Работа с подсистемой </a:t>
            </a:r>
          </a:p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«Мои файлы» на уроках: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340768"/>
            <a:ext cx="7601399" cy="479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4169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Работа с подсистемой </a:t>
            </a:r>
          </a:p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«Мои файлы» на уроках: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691680" y="404664"/>
            <a:ext cx="4896544" cy="122413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4070"/>
                </a:solidFill>
                <a:latin typeface="Century Gothic" pitchFamily="34" charset="0"/>
              </a:rPr>
              <a:t>Облачный офис, в состав которого входят редакторы текстовых документов, таблиц и презентаций, совместимые со всеми популярными форматами.</a:t>
            </a:r>
            <a:endParaRPr lang="ru-RU" sz="1600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348880"/>
            <a:ext cx="36724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Интуитивно понятный интерфейс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3356992"/>
            <a:ext cx="36724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Справка по работе с документами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4365104"/>
            <a:ext cx="36724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Самостоятельное обновление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040" y="2204864"/>
            <a:ext cx="3600400" cy="309634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4070"/>
                </a:solidFill>
              </a:rPr>
              <a:t>Преимущества использования системы «Мои файлы» в учебном процессе: </a:t>
            </a:r>
          </a:p>
          <a:p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• возможность использования системы как интерактивного офиса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• использование системы как облачного хранилища 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• возможность совместной работы с файлами в режиме реального времени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548680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Начало работы: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pic>
        <p:nvPicPr>
          <p:cNvPr id="19458" name="Picture 2" descr="C:\Users\User\OneDrive\Рабочий стол\семинар\Снимок экрана 2024-12-16 2137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628800"/>
            <a:ext cx="8736186" cy="3738146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7092280" y="1700808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2276872"/>
            <a:ext cx="864096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User\OneDrive\Рабочий стол\семинар\Снимок экрана 2024-12-16 2141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124744"/>
            <a:ext cx="2215988" cy="3456384"/>
          </a:xfrm>
          <a:prstGeom prst="rect">
            <a:avLst/>
          </a:prstGeom>
          <a:noFill/>
        </p:spPr>
      </p:pic>
      <p:pic>
        <p:nvPicPr>
          <p:cNvPr id="17412" name="Picture 4" descr="C:\Users\User\OneDrive\Рабочий стол\семинар\Снимок экрана 2024-12-16 21420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124744"/>
            <a:ext cx="2194529" cy="3456384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836712"/>
            <a:ext cx="2304256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5656" y="908720"/>
            <a:ext cx="169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070"/>
                </a:solidFill>
                <a:latin typeface="Century Gothic" pitchFamily="34" charset="0"/>
              </a:rPr>
              <a:t>Функционал:</a:t>
            </a:r>
            <a:endParaRPr lang="ru-RU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1556792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создание документов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624" y="2060848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изменение документов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7624" y="2564904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хранение документов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3068960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сортировка документов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87624" y="3573016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совместная работа</a:t>
            </a:r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87624" y="4077072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выбор типа доступа</a:t>
            </a:r>
            <a:endParaRPr lang="ru-RU" sz="1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87624" y="4581128"/>
            <a:ext cx="230425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загрузка файлов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84784"/>
            <a:ext cx="8266501" cy="436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3486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Совместный доступ: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380312" y="3573016"/>
            <a:ext cx="1080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User\OneDrive\Рабочий стол\семинар\Снимок экрана 2024-12-16 2011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7464" y="3789040"/>
            <a:ext cx="5047291" cy="29587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3486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Совместный доступ: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908720"/>
            <a:ext cx="592756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04664"/>
            <a:ext cx="3486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Совместный доступ: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pic>
        <p:nvPicPr>
          <p:cNvPr id="23554" name="Picture 2" descr="C:\Users\User\OneDrive\Рабочий стол\семинар\Снимок экрана 2024-12-16 2009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84784"/>
            <a:ext cx="8430901" cy="4436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C:\Users\User\OneDrive\Рабочий стол\семинар\Снимок экрана 2024-12-16 2008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12776"/>
            <a:ext cx="8276632" cy="4392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3486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Совместный доступ: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OneDrive\Рабочий стол\семинар\Безымянный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04664"/>
            <a:ext cx="4169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Работа с подсистемой </a:t>
            </a:r>
          </a:p>
          <a:p>
            <a:r>
              <a:rPr lang="ru-RU" sz="2400" b="1" dirty="0" smtClean="0">
                <a:solidFill>
                  <a:srgbClr val="004070"/>
                </a:solidFill>
                <a:latin typeface="Century Gothic" pitchFamily="34" charset="0"/>
              </a:rPr>
              <a:t>«Мои файлы» на уроках:</a:t>
            </a:r>
            <a:endParaRPr lang="ru-RU" sz="2400" b="1" dirty="0">
              <a:solidFill>
                <a:srgbClr val="004070"/>
              </a:solidFill>
              <a:latin typeface="Century Gothic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1340768"/>
            <a:ext cx="633670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Ответы на задания учителя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9712" y="1988840"/>
            <a:ext cx="4392488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4070"/>
                </a:solidFill>
              </a:rPr>
              <a:t>Проекты</a:t>
            </a:r>
            <a:endParaRPr lang="ru-RU" dirty="0">
              <a:solidFill>
                <a:srgbClr val="00407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79712" y="2420888"/>
            <a:ext cx="4392488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4070"/>
                </a:solidFill>
              </a:rPr>
              <a:t>Лабораторные работы</a:t>
            </a:r>
            <a:endParaRPr lang="ru-RU" dirty="0">
              <a:solidFill>
                <a:srgbClr val="00407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79712" y="2852936"/>
            <a:ext cx="4392488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4070"/>
                </a:solidFill>
              </a:rPr>
              <a:t>Практические работы</a:t>
            </a:r>
            <a:endParaRPr lang="ru-RU" dirty="0">
              <a:solidFill>
                <a:srgbClr val="00407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79712" y="3284984"/>
            <a:ext cx="4392488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4070"/>
                </a:solidFill>
              </a:rPr>
              <a:t>Домашние работы работы</a:t>
            </a:r>
            <a:endParaRPr lang="ru-RU" dirty="0">
              <a:solidFill>
                <a:srgbClr val="00407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87624" y="3933056"/>
            <a:ext cx="633670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Совместная работа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194</Words>
  <Application>Microsoft Office PowerPoint</Application>
  <PresentationFormat>Экран (4:3)</PresentationFormat>
  <Paragraphs>52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Century Gothic</vt:lpstr>
      <vt:lpstr>Тема Office</vt:lpstr>
      <vt:lpstr>Использование подсистемы «Мои файлы» ФГИС Моя школа в работе учителя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2024-12-16T16:00:21Z</dcterms:created>
  <dcterms:modified xsi:type="dcterms:W3CDTF">2025-03-13T12:13:42Z</dcterms:modified>
</cp:coreProperties>
</file>