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71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7F673-F30B-44A1-ABF2-B0A6F947D4C1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24E4A-A6CB-4A40-9A3A-32AA4DADC8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143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7F673-F30B-44A1-ABF2-B0A6F947D4C1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24E4A-A6CB-4A40-9A3A-32AA4DADC8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876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7F673-F30B-44A1-ABF2-B0A6F947D4C1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24E4A-A6CB-4A40-9A3A-32AA4DADC8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670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7F673-F30B-44A1-ABF2-B0A6F947D4C1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24E4A-A6CB-4A40-9A3A-32AA4DADC8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895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7F673-F30B-44A1-ABF2-B0A6F947D4C1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24E4A-A6CB-4A40-9A3A-32AA4DADC8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781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7F673-F30B-44A1-ABF2-B0A6F947D4C1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24E4A-A6CB-4A40-9A3A-32AA4DADC8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214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7F673-F30B-44A1-ABF2-B0A6F947D4C1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24E4A-A6CB-4A40-9A3A-32AA4DADC8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544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7F673-F30B-44A1-ABF2-B0A6F947D4C1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24E4A-A6CB-4A40-9A3A-32AA4DADC8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692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7F673-F30B-44A1-ABF2-B0A6F947D4C1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24E4A-A6CB-4A40-9A3A-32AA4DADC8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483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7F673-F30B-44A1-ABF2-B0A6F947D4C1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24E4A-A6CB-4A40-9A3A-32AA4DADC8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983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7F673-F30B-44A1-ABF2-B0A6F947D4C1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24E4A-A6CB-4A40-9A3A-32AA4DADC8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503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7F673-F30B-44A1-ABF2-B0A6F947D4C1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24E4A-A6CB-4A40-9A3A-32AA4DADC8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820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robotrends.ru/robopedia/gorodskoe-hozyaystvo-i-bespilotniki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robotrends.ru/robopedia/bespilotniki-s-defibrillyatorom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robotrends.ru/robopedia/dostavka-bespilotnikami-gruzov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robotrends.ru/robopedia/zhivotnovodstvo-i-bespilotniki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robotrends.ru/robopedia/lesnoe-hozyaystvo-i-zapovedniki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robotrends.ru/robopedia/opylenie-rasteniy-bespilotnikami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obotrends.ru/robopedia/aerodromy-i-bespilotniki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robotrends.ru/robopedia/aerotaksi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robotrends.ru/robopedia/aerofotosemka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0" y="3602038"/>
            <a:ext cx="9144000" cy="1655762"/>
          </a:xfrm>
        </p:spPr>
        <p:txBody>
          <a:bodyPr/>
          <a:lstStyle/>
          <a:p>
            <a:pPr marL="1371600" lvl="3" indent="0">
              <a:buNone/>
            </a:pPr>
            <a:endParaRPr lang="ru-RU" dirty="0"/>
          </a:p>
        </p:txBody>
      </p:sp>
      <p:pic>
        <p:nvPicPr>
          <p:cNvPr id="13316" name="Picture 4" descr="Вспомогательное опыление дронами – как это работает — АгроXX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1" y="762000"/>
            <a:ext cx="9892145" cy="512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75991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Городское хозяйство и </a:t>
            </a:r>
            <a:r>
              <a:rPr lang="ru-RU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беспилотники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Исследователи из Пермского Политеха отследят полигоны отходов с помощью  беспилотников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0" y="1825625"/>
            <a:ext cx="4762500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Мониторинг мусорных полигонов с применением дронов - AEROMOTUS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825625"/>
            <a:ext cx="5181600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57964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Э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кстренная доставка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дефибрилляторов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Дроны ускорят доставку дефибрилляторов (+видео) | Robogeek.Ru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22763"/>
            <a:ext cx="5181600" cy="415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Дроны ускорят доставку дефибрилляторов (+видео) | Robogeek.Ru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022764"/>
            <a:ext cx="5181600" cy="415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16240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Дорожная полиция и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беспилотники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Поднять шумиху в соцсетях». На службу гаишникам пришли дроны - Газета.Ru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1825625"/>
            <a:ext cx="4980708" cy="4242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Беспилотники ГИБДД, нововведения, технологии, применение.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745" y="1825624"/>
            <a:ext cx="4530437" cy="4242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42618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Доставка </a:t>
            </a:r>
            <a:r>
              <a:rPr lang="ru-RU" b="1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беспилотниками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грузов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Перевозка грузов при помощи беспилотников | Беспилотные летательные аппараты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0" y="1825625"/>
            <a:ext cx="4840432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Почта России» раскрыла стоимость доставки грузов беспилотниками — РБК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825624"/>
            <a:ext cx="5181600" cy="4228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12275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Животноводство и </a:t>
            </a:r>
            <a:r>
              <a:rPr lang="ru-RU" b="1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беспилотники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Как беспилотники меняют будущее в животноводстве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599" y="1825625"/>
            <a:ext cx="4966855" cy="420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Дояр, пастух, раздатчик кормов и другие роботы в животноводстве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825626"/>
            <a:ext cx="5181600" cy="420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9637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Лесное хозяйство и заповедники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72" name="Picture 8" descr="Лесное хозяйство - AEROMOTUS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0" y="1825625"/>
            <a:ext cx="5181600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2" descr="В лесное хозяйство Воронежской области поступят беспилотники | Национальные  проекты РФ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74" name="Picture 10" descr="Для обнаружения лесных пожаров в России чаще используют дроны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825625"/>
            <a:ext cx="5181600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48440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Опыление растений </a:t>
            </a:r>
            <a:r>
              <a:rPr lang="ru-RU" b="1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беспилотниками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Стаи дронов робопчёл могут опылять растения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25625"/>
            <a:ext cx="5181600" cy="4201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Plan Bee: инновационный продукт, способный опылять растения – Zagge.ru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825625"/>
            <a:ext cx="5181600" cy="4213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4367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581890" y="942109"/>
            <a:ext cx="10404763" cy="4142509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БУДУЩЕЕ БЕСПИЛОТНЫХ ЛЕТАТЕЛЬНЫХ АППАРАТОВ (БПЛА)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506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Национа́льный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прое́кт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Беспило́тные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авиацио́нные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систе́мы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1 января 2024 г. в России запустился национальный проект «Беспилотные авиационные системы» (БАС). Проект определяет стратегию развития беспилотной авиации на период до 2030-2035 гг. На его реализацию предусмотрено федеральное финансирование в размере 696 млрд рублей (до 2030 г).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596521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проекта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Стимулирование спроса на отечественные БАС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Разработка, стандартизация и серийное производство БАС и комплектующих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инфраструктуры, обеспечение безопасности и формирование специализированной системы сертификации БАС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Кадры для беспилотных авиационных систем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Фундаментальные и перспективные исследования в сфере БАС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1947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АРХИОЛОГИЯ И БПЛА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Разработан новый ГОСТ Р для применения беспилотников в строительств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236" y="1825624"/>
            <a:ext cx="10058400" cy="4672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292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Архитектура, градостроительство и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беспилотники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4" name="Picture 6" descr="Мониторинг строительства | ГК «Геоскан»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22763"/>
            <a:ext cx="5181600" cy="415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Применение БПЛА в строительстве: как компаниям помогают беспилотники?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022763"/>
            <a:ext cx="5181600" cy="415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549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>
                <a:hlinkClick r:id="rId2"/>
              </a:rPr>
              <a:t>Аэродромы и </a:t>
            </a:r>
            <a:r>
              <a:rPr lang="ru-RU" b="1" u="sng" dirty="0" err="1">
                <a:hlinkClick r:id="rId2"/>
              </a:rPr>
              <a:t>беспилотники</a:t>
            </a:r>
            <a:endParaRPr lang="ru-RU" dirty="0"/>
          </a:p>
        </p:txBody>
      </p:sp>
      <p:pic>
        <p:nvPicPr>
          <p:cNvPr id="3074" name="Picture 2" descr="Защита аэропортов и аэродромов от квадрокоптеров и дронов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436" y="1825624"/>
            <a:ext cx="9157855" cy="4616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0580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Аэротакси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2" name="Picture 6" descr="Производитель майонеза «Слобода» испытал беспилотное аэротакси за 1 млрд  рублей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25625"/>
            <a:ext cx="5181600" cy="435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8" descr="Аэротакси: настоящее и будущее летательных аппаратов для перевозо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10" name="Picture 14" descr="Синхронная электрическая машина»: чем уникален тяжёлый транспортный БПЛА  С-76 ОКБ Сухого — РТ на русском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5273" y="1825626"/>
            <a:ext cx="5188527" cy="435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2387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Аэрофотосъемка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 descr="Геодезическая аэрофотосъемка, ортофотоплан - GeoMNG.com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25625"/>
            <a:ext cx="5181600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Услуги аэрофотосъемки - ООО &quot;Навигатор&quot;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825625"/>
            <a:ext cx="5181600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57347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109</Words>
  <Application>Microsoft Office PowerPoint</Application>
  <PresentationFormat>Широкоэкранный</PresentationFormat>
  <Paragraphs>21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БУДУЩЕЕ БЕСПИЛОТНЫХ ЛЕТАТЕЛЬНЫХ АППАРАТОВ (БПЛА)</vt:lpstr>
      <vt:lpstr>Национа́льный прое́кт «Беспило́тные авиацио́нные систе́мы</vt:lpstr>
      <vt:lpstr>Цели проекта </vt:lpstr>
      <vt:lpstr>АРХИОЛОГИЯ И БПЛА</vt:lpstr>
      <vt:lpstr>Архитектура, градостроительство и беспилотники</vt:lpstr>
      <vt:lpstr>Аэродромы и беспилотники</vt:lpstr>
      <vt:lpstr>Аэротакси</vt:lpstr>
      <vt:lpstr>Аэрофотосъемка</vt:lpstr>
      <vt:lpstr>Городское хозяйство и беспилотники</vt:lpstr>
      <vt:lpstr>Экстренная доставка дефибрилляторов</vt:lpstr>
      <vt:lpstr>Дорожная полиция и беспилотники</vt:lpstr>
      <vt:lpstr>Доставка беспилотниками грузов</vt:lpstr>
      <vt:lpstr>Животноводство и беспилотники</vt:lpstr>
      <vt:lpstr>Лесное хозяйство и заповедники</vt:lpstr>
      <vt:lpstr>Опыление растений беспилотниками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7</cp:revision>
  <dcterms:created xsi:type="dcterms:W3CDTF">2025-03-13T17:00:50Z</dcterms:created>
  <dcterms:modified xsi:type="dcterms:W3CDTF">2025-03-13T18:00:50Z</dcterms:modified>
</cp:coreProperties>
</file>