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7" r:id="rId2"/>
    <p:sldId id="264" r:id="rId3"/>
    <p:sldId id="259" r:id="rId4"/>
    <p:sldId id="261" r:id="rId5"/>
    <p:sldId id="260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108" d="100"/>
          <a:sy n="108" d="100"/>
        </p:scale>
        <p:origin x="171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g-fotki.yandex.ru/get/30086/200418627.15e/0_16ef74_4acbfbc4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923" y="1047750"/>
            <a:ext cx="8483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4ege.ru/index.php?do=download&amp;id=22628" TargetMode="External"/><Relationship Id="rId2" Type="http://schemas.openxmlformats.org/officeDocument/2006/relationships/hyperlink" Target="https://4ege.ru/gia-po-biologii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4ege.ru/index.php?do=download&amp;id=22631" TargetMode="External"/><Relationship Id="rId5" Type="http://schemas.openxmlformats.org/officeDocument/2006/relationships/hyperlink" Target="https://4ege.ru/index.php?do=download&amp;id=22630" TargetMode="External"/><Relationship Id="rId4" Type="http://schemas.openxmlformats.org/officeDocument/2006/relationships/hyperlink" Target="https://4ege.ru/index.php?do=download&amp;id=22629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fipi.ru/ege/analiticheskie-i-metodicheskie-materialy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4ege.ru/index.php?do=download&amp;id=22700" TargetMode="External"/><Relationship Id="rId2" Type="http://schemas.openxmlformats.org/officeDocument/2006/relationships/hyperlink" Target="https://4ege.ru/biologi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4ege.ru/index.php?do=download&amp;id=22703" TargetMode="External"/><Relationship Id="rId5" Type="http://schemas.openxmlformats.org/officeDocument/2006/relationships/hyperlink" Target="https://4ege.ru/index.php?do=download&amp;id=22702" TargetMode="External"/><Relationship Id="rId4" Type="http://schemas.openxmlformats.org/officeDocument/2006/relationships/hyperlink" Target="https://4ege.ru/index.php?do=download&amp;id=22701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1357298"/>
            <a:ext cx="7143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600" i="1" dirty="0">
              <a:ln w="19050">
                <a:solidFill>
                  <a:prstClr val="white"/>
                </a:solidFill>
                <a:prstDash val="solid"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61026DB6-9248-492B-AA80-809E0B9825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700807"/>
            <a:ext cx="8249058" cy="1899643"/>
          </a:xfrm>
        </p:spPr>
        <p:txBody>
          <a:bodyPr/>
          <a:lstStyle/>
          <a:p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429734"/>
            <a:ext cx="66967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педагогический совет «Вектор устойчивого развития муниципальной системы общего образования в современных условиях: объективность, открытость, результативность»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Секция учителей биологии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21" t="9702" r="21397" b="20384"/>
          <a:stretch/>
        </p:blipFill>
        <p:spPr bwMode="auto">
          <a:xfrm>
            <a:off x="6617924" y="1382933"/>
            <a:ext cx="2058532" cy="1355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2183185"/>
            <a:ext cx="69127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Векторы развития системы образования?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вектор – единое образовательное пространство.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Единое образовательное пространство – это прежде всего программы, которые утверждаются на федеральном уровне, по которым работают школы, учителя.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учебники, которые тоже проверены, методически выверены с фактами, интересные, которые разрабатываются тоже на федеральном уровне.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вектор - единое воспитательное пространство.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воспитания.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вектор- традиционные ценности.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формируют человека. 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980728"/>
            <a:ext cx="8229600" cy="4525963"/>
          </a:xfrm>
        </p:spPr>
        <p:txBody>
          <a:bodyPr/>
          <a:lstStyle/>
          <a:p>
            <a:r>
              <a:rPr lang="ru-RU" dirty="0"/>
              <a:t>  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СПРАВКИ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7" r="28641" b="51731"/>
          <a:stretch/>
        </p:blipFill>
        <p:spPr bwMode="auto">
          <a:xfrm>
            <a:off x="1259632" y="2204864"/>
            <a:ext cx="6344529" cy="353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067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https://fioco.ru/%D0%B2%D0%BF%D1%80-%D0%B2-%D0%BE%D0%BE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t="3846" r="5406" b="10961"/>
          <a:stretch/>
        </p:blipFill>
        <p:spPr bwMode="auto">
          <a:xfrm>
            <a:off x="235702" y="1124745"/>
            <a:ext cx="8534905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2116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Демоверсия ОГЭ 2024 по биологии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/>
          <a:lstStyle/>
          <a:p>
            <a:r>
              <a:rPr lang="ru-RU" sz="1600" dirty="0">
                <a:solidFill>
                  <a:srgbClr val="5869DA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ОГЭ по биологии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демоверсия ОГЭ 2024 по биологии от ФИПИ.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Проект.</a:t>
            </a:r>
            <a:b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структуры и содержания КИМ отсутствуют.</a:t>
            </a:r>
            <a:b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вариант экзаменационной работы включает в себя 26 заданий и состоит из двух частей.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экзамене по биологии разрешается использовать линейку и непрограммируемый калькулятор.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выполнение экзаменационной работы по биологии даётся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2,5 часа.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Демоверсия: </a:t>
            </a:r>
            <a:r>
              <a:rPr lang="ru-RU" sz="1600" dirty="0">
                <a:solidFill>
                  <a:srgbClr val="3763C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bi-9-oge-2024_demo.pdf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Кодификатор: </a:t>
            </a:r>
            <a:r>
              <a:rPr lang="ru-RU" sz="1600" dirty="0">
                <a:solidFill>
                  <a:srgbClr val="3763C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bi-9-oge-2024_kodif.pdf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Спецификация: </a:t>
            </a:r>
            <a:r>
              <a:rPr lang="ru-RU" sz="1600" dirty="0">
                <a:solidFill>
                  <a:srgbClr val="3763C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bi-9-oge-2024_specif.pdf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Скачать одним архивом: </a:t>
            </a:r>
            <a:r>
              <a:rPr lang="ru-RU" sz="1600" dirty="0">
                <a:solidFill>
                  <a:srgbClr val="3763C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biologija-oge-2024.rar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5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980728"/>
            <a:ext cx="7643192" cy="4525963"/>
          </a:xfrm>
        </p:spPr>
        <p:txBody>
          <a:bodyPr/>
          <a:lstStyle/>
          <a:p>
            <a:r>
              <a:rPr lang="ru-RU" sz="2800" dirty="0">
                <a:solidFill>
                  <a:srgbClr val="000000"/>
                </a:solidFill>
                <a:latin typeface="Futura"/>
              </a:rPr>
              <a:t>На сайте ФИПИ начата публикация </a:t>
            </a:r>
            <a:r>
              <a:rPr lang="ru-RU" sz="2800" b="1" dirty="0">
                <a:solidFill>
                  <a:srgbClr val="1E7B84"/>
                </a:solidFill>
                <a:latin typeface="Futura"/>
                <a:hlinkClick r:id="rId2"/>
              </a:rPr>
              <a:t>Методических рекомендаций для учителей, подготовленных на основе анализа типичных ошибок участников ЕГЭ 2023 года</a:t>
            </a:r>
            <a:r>
              <a:rPr lang="ru-RU" sz="2800" dirty="0">
                <a:solidFill>
                  <a:srgbClr val="000000"/>
                </a:solidFill>
                <a:latin typeface="Futura"/>
              </a:rPr>
              <a:t>. В методических рекомендациях приведен анализ результатов ЕГЭ 2023 года, в том числе типичных ошибок участников ЕГЭ с разными уровнями подготовки.</a:t>
            </a:r>
          </a:p>
          <a:p>
            <a:pPr marL="0" indent="0">
              <a:buNone/>
            </a:pPr>
            <a:br>
              <a:rPr lang="ru-RU" dirty="0">
                <a:solidFill>
                  <a:srgbClr val="000000"/>
                </a:solidFill>
                <a:latin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2877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00"/>
                </a:solidFill>
                <a:latin typeface="Roboto"/>
              </a:rPr>
              <a:t>Демоверсия ЕГЭ 2024 по биологии</a:t>
            </a:r>
            <a:br>
              <a:rPr lang="ru-RU" b="1" dirty="0">
                <a:solidFill>
                  <a:srgbClr val="000000"/>
                </a:solidFill>
                <a:latin typeface="Roboto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/>
          <a:lstStyle/>
          <a:p>
            <a:r>
              <a:rPr lang="ru-RU" sz="1600" dirty="0">
                <a:solidFill>
                  <a:srgbClr val="5869DA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Биология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демоверсия ЕГЭ 2024 по биологии от ФИПИ.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Экзаменационная работа состоит из двух частей, включающих в себя 28 заданий. Часть 1 содержит 21 задания с кратким ответом. Часть 2 содержит 7 заданий с развёрнутым ответом.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выполнение экзаменационной работы по биологии отводится 3 часа 55 минут.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КИМ ЕГЭ 2024 года в сравнении с КИМ 2023 года</a:t>
            </a:r>
            <a:b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Исключено задание 20 по нумерации 2023 г.</a:t>
            </a:r>
            <a:b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число заданий сократилось с 29 до 28. Максимальный первичный балл сокращён с 59 до 57.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Демоверсия: </a:t>
            </a:r>
            <a:r>
              <a:rPr lang="ru-RU" sz="1600" dirty="0">
                <a:solidFill>
                  <a:srgbClr val="3763C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bi-11-ege-demo-2024.pdf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Кодификатор: </a:t>
            </a:r>
            <a:r>
              <a:rPr lang="ru-RU" sz="1600" dirty="0">
                <a:solidFill>
                  <a:srgbClr val="FF5223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bi-11-ege-kodif-2024.pdf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Спецификация: </a:t>
            </a:r>
            <a:r>
              <a:rPr lang="ru-RU" sz="1600" dirty="0">
                <a:solidFill>
                  <a:srgbClr val="3763C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bi-11-ege-spec-2024.pdf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Скачать одним архивом: </a:t>
            </a:r>
            <a:r>
              <a:rPr lang="ru-RU" sz="1600" dirty="0">
                <a:solidFill>
                  <a:srgbClr val="3763C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biologija-ege-2024.rar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662969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мероприятия ГМО Учителей биологии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052736"/>
            <a:ext cx="8136904" cy="4525963"/>
          </a:xfrm>
        </p:spPr>
        <p:txBody>
          <a:bodyPr/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октября   Онлайн-час ГМО учителей биологии по теме «Механизмы повышения качества образования: от анализа ВПР/ОГЭ/ЕГЭ к адресным рекомендациям» (площадка - Первой Пятилетки, 57)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 ноября: очно Методическая лаборатория: развития профессиональных компетенций «Единые подходы к формированию содержания образования и воспитания в контексте проекта «Школа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России» (Российская, 49 а)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декабря: очно Методический семинар/мастер-класс и т.д. в рамках интеграций ГМО (с ГМО классных руководителей) «Современные технологии организации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профориентационной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 учителем биологии и классным руководителем» (Совместим с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Усовскими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педчтениями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13.02.2024 Онлайн-час ГМО учителей биологии «Подходы к реализации единой модели профориентации: учебный предмет биология»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26.03.2024 Методическая лаборатория: развития профессиональных компетенций «Технологии использования сервисов ФГИС «Моя школа»: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Сферум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Библиотека ЦОК в работе учителя биологии»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23.04.2023 Методический семинар/мастер-класс для молодых учителей биологии «Современная школа–пространство становления личности педагога»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997400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секции учителей биологии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364" y="764704"/>
            <a:ext cx="8229600" cy="5328592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биологии как основа достижения качества образования.</a:t>
            </a:r>
            <a:endParaRPr lang="ru-RU" sz="16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Минаева Наталья Павловна, учитель биологии МБОУ «СОШ № 75 г. Челябинска»</a:t>
            </a:r>
            <a:endParaRPr lang="ru-RU" sz="16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Место функциональной грамотности в школьном курсе биологии. Ларкина Вера Ивановна, учитель биологии МАОУ «СОШ №154 г. Челябинска».</a:t>
            </a:r>
            <a:endParaRPr lang="ru-RU" sz="16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«ВПР: подводим итоги» (анализ работ, поиск новых решений и под-ходов)</a:t>
            </a:r>
            <a:endParaRPr lang="ru-RU" sz="16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Рябова Наталья Александровна,  учитель биологии МБОУ «СОШ № 103 г. Челябинска»</a:t>
            </a:r>
          </a:p>
          <a:p>
            <a:pPr marL="0" indent="0">
              <a:spcAft>
                <a:spcPts val="0"/>
              </a:spcAft>
              <a:buNone/>
            </a:pPr>
            <a:endParaRPr lang="ru-RU" sz="16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Анализ результатов ГИА: проблемы и пути их решения. Бабушкина Мария Станиславовна, учитель биологии МБОУ «Гимназия №1 г. Челябинска».</a:t>
            </a:r>
          </a:p>
          <a:p>
            <a:pPr marL="0" indent="0">
              <a:spcAft>
                <a:spcPts val="0"/>
              </a:spcAft>
              <a:buNone/>
            </a:pP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Формирование инновационного мышления на уроках биологии. </a:t>
            </a:r>
            <a:endParaRPr lang="ru-RU" sz="16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Панова Екатерина Сергеевна, учитель биологии и химии МАОУ «СОШ № 50 г. Челябинска»</a:t>
            </a:r>
          </a:p>
          <a:p>
            <a:pPr marL="0" indent="0">
              <a:spcAft>
                <a:spcPts val="0"/>
              </a:spcAft>
              <a:buNone/>
            </a:pPr>
            <a:endParaRPr lang="ru-RU" sz="16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Совершенствование профессиональной компетенции педагогов в экспертном оценивании развернутых ответов учащихся по биологии как условие повышение качества образования. </a:t>
            </a:r>
          </a:p>
          <a:p>
            <a:pPr marL="0" indent="0">
              <a:buNone/>
            </a:pP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Кунгина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Леонидовна, учитель биологии МАОУ «СОШ № 155 г. Челябинска»</a:t>
            </a: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7255116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779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Futura</vt:lpstr>
      <vt:lpstr>Roboto</vt:lpstr>
      <vt:lpstr>Times New Roman</vt:lpstr>
      <vt:lpstr>1_Тема Office</vt:lpstr>
      <vt:lpstr>  </vt:lpstr>
      <vt:lpstr>Презентация PowerPoint</vt:lpstr>
      <vt:lpstr>Презентация PowerPoint</vt:lpstr>
      <vt:lpstr>Демоверсия ОГЭ 2024 по биологии </vt:lpstr>
      <vt:lpstr>Презентация PowerPoint</vt:lpstr>
      <vt:lpstr>Демоверсия ЕГЭ 2024 по биологии </vt:lpstr>
      <vt:lpstr>Методические мероприятия ГМО Учителей биологии</vt:lpstr>
      <vt:lpstr>План работы секции учителей биологии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Оксана</cp:lastModifiedBy>
  <cp:revision>40</cp:revision>
  <dcterms:created xsi:type="dcterms:W3CDTF">2014-07-06T18:18:01Z</dcterms:created>
  <dcterms:modified xsi:type="dcterms:W3CDTF">2023-09-22T10:44:56Z</dcterms:modified>
</cp:coreProperties>
</file>