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88" r:id="rId2"/>
    <p:sldId id="489" r:id="rId3"/>
    <p:sldId id="494" r:id="rId4"/>
    <p:sldId id="497" r:id="rId5"/>
    <p:sldId id="490" r:id="rId6"/>
    <p:sldId id="498" r:id="rId7"/>
    <p:sldId id="493" r:id="rId8"/>
    <p:sldId id="495" r:id="rId9"/>
    <p:sldId id="496" r:id="rId10"/>
    <p:sldId id="499" r:id="rId11"/>
    <p:sldId id="500" r:id="rId12"/>
    <p:sldId id="501" r:id="rId13"/>
    <p:sldId id="503" r:id="rId14"/>
    <p:sldId id="508" r:id="rId15"/>
    <p:sldId id="506" r:id="rId16"/>
    <p:sldId id="507" r:id="rId17"/>
    <p:sldId id="509" r:id="rId18"/>
    <p:sldId id="510" r:id="rId19"/>
    <p:sldId id="511" r:id="rId20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E0F3D5"/>
    <a:srgbClr val="CDEBBB"/>
    <a:srgbClr val="669900"/>
    <a:srgbClr val="006600"/>
    <a:srgbClr val="F04634"/>
    <a:srgbClr val="FE71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7" autoAdjust="0"/>
  </p:normalViewPr>
  <p:slideViewPr>
    <p:cSldViewPr snapToGrid="0">
      <p:cViewPr>
        <p:scale>
          <a:sx n="90" d="100"/>
          <a:sy n="90" d="100"/>
        </p:scale>
        <p:origin x="-1062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257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257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96288F4-C2FD-46C8-8E6F-18C45444961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4335"/>
            <a:ext cx="4310486" cy="34257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4335"/>
            <a:ext cx="4310486" cy="34257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AA49E31-929D-42EF-9713-6BF472487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899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0F3A5BBA-F7C2-4936-AA0D-1507A153220E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3"/>
            <a:ext cx="7957820" cy="2700338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310486" cy="34409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1"/>
            <a:ext cx="4310486" cy="34409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84CA646-B03B-4135-8E90-AD3865BB7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807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ОО предоставили</a:t>
            </a:r>
            <a:r>
              <a:rPr lang="ru-RU" baseline="0" dirty="0" smtClean="0"/>
              <a:t> информацию по открытию в 2025/2026 учебном году классов с углубленным изучением отдельных учебных предметов на уровне НОО (в 17 школах) и ООО (в 49 школах)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плану-прогнозу в 10 классы на 2025/2026 учебный год запланировано открыть</a:t>
            </a:r>
            <a:r>
              <a:rPr lang="ru-RU" baseline="0" dirty="0" smtClean="0"/>
              <a:t> 5889 мест, в том числе 33 места по АОП СОО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сайте</a:t>
            </a:r>
            <a:r>
              <a:rPr lang="ru-RU" baseline="0" dirty="0" smtClean="0"/>
              <a:t> Комитета информация по 10 классам обновлена 27.01.2025.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1200" dirty="0" smtClean="0"/>
              <a:t>Убрать не актуальную, устаревшую информацию.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На 2025/2026 учебный год планируем –  14744 обучающихся (из них 716 – по</a:t>
            </a:r>
            <a:r>
              <a:rPr lang="ru-RU" baseline="0" dirty="0" smtClean="0">
                <a:solidFill>
                  <a:srgbClr val="FF0000"/>
                </a:solidFill>
              </a:rPr>
              <a:t> АОП НОО)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228600" indent="-228600"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Распоряжение</a:t>
            </a:r>
            <a:r>
              <a:rPr lang="ru-RU" baseline="0" dirty="0" smtClean="0">
                <a:solidFill>
                  <a:srgbClr val="FF0000"/>
                </a:solidFill>
              </a:rPr>
              <a:t> и количество мест в 1 классах разместить на сайте ОО не позднее 03.02.2025 (т.е. в течение 10 календарных дней с момента издания распоряжения)</a:t>
            </a:r>
            <a:endParaRPr lang="ru-RU" dirty="0" smtClean="0">
              <a:solidFill>
                <a:srgbClr val="FF0000"/>
              </a:solidFill>
            </a:endParaRPr>
          </a:p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1) График работы приемной комиссии 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28.03.202 с 9.00 до 14.00 и далее по графику общеобразовательной организации, </a:t>
            </a:r>
            <a:endParaRPr lang="ru-RU" dirty="0" smtClean="0"/>
          </a:p>
          <a:p>
            <a:pPr marL="228600" indent="-228600">
              <a:buNone/>
            </a:pPr>
            <a:r>
              <a:rPr lang="ru-RU" dirty="0" smtClean="0"/>
              <a:t>один из дней – обязательно вторая половина дня, часов до 18.00.</a:t>
            </a:r>
            <a:r>
              <a:rPr lang="ru-RU" baseline="0" dirty="0" smtClean="0"/>
              <a:t> Прием строго по графику.</a:t>
            </a:r>
            <a:r>
              <a:rPr lang="ru-RU" dirty="0" smtClean="0"/>
              <a:t> </a:t>
            </a:r>
          </a:p>
          <a:p>
            <a:pPr marL="228600" indent="-228600">
              <a:buNone/>
            </a:pPr>
            <a:r>
              <a:rPr lang="ru-RU" dirty="0" smtClean="0"/>
              <a:t>В прошлом году были жалобы!!!!!!</a:t>
            </a:r>
          </a:p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приказе 779 добавился перечень документов при реализации ОП дошкольного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Термин «умственная отсталость» не применяется. Применяется термин «нарушение интеллекта» (внесены изменения в статьи 43, 60, 79 Закона об образовании)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A646-B03B-4135-8E90-AD3865BB7A7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106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40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97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476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22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26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89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4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336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48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51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A7D1-AF6E-43DC-8D93-482C6FDA9A44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6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8093&amp;dst=10000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8093&amp;dst=10000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29" y="365126"/>
            <a:ext cx="11249247" cy="1219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 ИЗМЕНЕНИЯХ в Федеральный закон от 29.12.2012 № 273-ФЗ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(с 01.03.2025)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28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670" y="1690577"/>
            <a:ext cx="11589488" cy="448638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400" dirty="0" smtClean="0"/>
              <a:t>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912" y="1754372"/>
            <a:ext cx="10930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544" t="14469" r="1957" b="18865"/>
          <a:stretch>
            <a:fillRect/>
          </a:stretch>
        </p:blipFill>
        <p:spPr bwMode="auto">
          <a:xfrm>
            <a:off x="393405" y="1531089"/>
            <a:ext cx="11546958" cy="49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29" y="365126"/>
            <a:ext cx="11249247" cy="1219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Пункт 13 приказа Министерства просвещения РФ от 22.03.2021 №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115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670" y="2264735"/>
            <a:ext cx="11589488" cy="3912228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400" dirty="0" smtClean="0"/>
              <a:t>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912" y="1446029"/>
            <a:ext cx="1093027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Пункт 13.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 целью удовлетворения образовательных потребностей и интересов обучающихся,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слабо владеющих или не владеющих русским языком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Организации вправе включить в учебный план общеобразовательной программы курсы, дисциплины (модули), а также реализовывать дополнительные общеобразовательные программы по изучению русского языка в объеме, необходимом для освоения основных общеобразовательных программ.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Для определения потребности в организации курсов, дисциплин (модулей), а также в реализации дополнительных общеобразовательных программ по изучению русского языка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проводится диагностика обучающихся на уровень владения русским языком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 порядке, установленном локальным нормативным актом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Письмо Министерства просвещения Российской Федерации от 06.05.2022 №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ДГ-1050/07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«Методические рекомендации об организации работы общеобразовательных организаций по оценке уровня языковой подготовки обучающихся несовершеннолетних иностранных граждан»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76470"/>
            <a:ext cx="9144000" cy="38365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Прием в образовательные организации для получения основного общего и среднего общего образования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углубленным изучением отдельных учебных предметов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профильного обучения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0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5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Прием в классы с углубленным изучением отдельных учебных предметов  </a:t>
            </a:r>
            <a:b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или для профильного  обучения на 2025/2026 учебный год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10959548" cy="5262563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 Классы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 углубленным изучением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отдельных учебных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предметов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 уровне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НОО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(ФГОС НОО, приказ 286, раздел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часть 6, пункт  2: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Вариативность содержания программ начального общего образования обеспечивается во ФГОС за счет возможности разработки и реализации Организацией программ начального общего образования, в том числе предусматривающих углубленное изучение отдельных учебных предметов»)</a:t>
            </a:r>
          </a:p>
          <a:p>
            <a:pPr algn="just">
              <a:buNone/>
            </a:pP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Внимание!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Индивидуальный отбор не проводится! (273-ФЗ, ст. 67, ч. 5)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Классы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 углубленным изучением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учебных предметов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 уровне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ООО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(ФГОС ООО, приказ 287, раздел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часть 5, пункт  2: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Вариативность содержания программ основного общего образования обеспечивается во ФГОС за счет возможности разработки и реализации Организацией программ основного общего образования, в том числе предусматривающих углубленное изучение отдельных учебных предметов»)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Профильное  обучение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 уровне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СОО 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(ФГОС СОО, приказ 413, в ред. от 12.08.2022 № 732, пункт 18.3.1. «Учебный план среднего общего образования обеспечивает реализацию учебных планов одного или нескольких профилей обучения (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естественно-научный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гуманитарный, социально-экономический, технологический, универсальный). Учебные планы в адаптированных основных образовательных программах могут предусматривать изучение всех учебных предметов на базовом уровне»</a:t>
            </a:r>
          </a:p>
          <a:p>
            <a:pPr>
              <a:buNone/>
            </a:pPr>
            <a:endParaRPr lang="ru-RU" sz="6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52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Прием в 10 классы на 2025/2026 учебный год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5861" y="914400"/>
            <a:ext cx="11211339" cy="5262563"/>
          </a:xfrm>
        </p:spPr>
        <p:txBody>
          <a:bodyPr>
            <a:normAutofit fontScale="85000" lnSpcReduction="20000"/>
          </a:bodyPr>
          <a:lstStyle/>
          <a:p>
            <a:pPr marL="45720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1.Федеральный закон от 29.12.2012 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273-ФЗ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 образовании в РФ» (прием - ст. 5, 9, 28, 29, 30, 53, 55, 66, 67; индивидуальный отбор – ст. 67 ч. 3.1,5)</a:t>
            </a:r>
          </a:p>
          <a:p>
            <a:pPr marL="45720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Приказ Министерства просвещения Российской Федерации от 02.09.2020 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 (в редакции приказа № 642 от 30.08.2023) </a:t>
            </a: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Приказ Министерства образования и науки РФ от 17.05.2012 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413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среднего общего образования»                               (в редакции приказа № 1028 от 27.12.2023) </a:t>
            </a: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Приказ Министерства просвещения РФ от 18.05.2023 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371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«Об утверждении федеральной образовательной программой среднего общего образования» (в редакции приказа от 19.03.2024                        № 171)</a:t>
            </a: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Статья 10-1 Закона Челябинской области от 29.08.2013 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515-ЗО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«Об образовании в Челябинской области» (в редакции 756-ЗО от 01.02.2023)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Приказ Комитета по делам образования города Челябинска «План-прогноз приема обучающихся                  в 10 классы на 2025/2026 учебный год» от 22.01.2025 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96-у</a:t>
            </a: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>
              <a:hlinkClick r:id="rId3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5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Комитета по делам образования города Челябинска «План-прогноз приема обучающихся в 10 классы на 2025/2026 учебный год» от 22.01.2025 № 96-у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5861" y="1010093"/>
            <a:ext cx="11211339" cy="516687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Руководителям общеобразовательных организаций: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1) назначить ответственных лиц за сопровождение приемной кампании                         в 10 классы;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2) организовать разъяснительную работу среди выпускников 9 классов                                и их родителей (законных представителей) о содержании федерального государственного образовательного стандарта среднего общего образования, федеральной образовательной программы среднего общего образования,                               о порядке проведения индивидуального отбора и зачисления в 10 класс;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3) разместить не позднее 01.02.2025 на информационных стендах                                    и на официальном сайте общеобразовательной организации информацию                                       о количестве мест для приема в 10 классы на 2025/2026 учебный год, профилях обучения, предметах, изучаемых на углубленном уровне, о предстоящем индивидуальном отборе, сроках приема заявлений для участия в индивидуальном отборе и проведения индивидуального отбора, а также информацию о лицах, ответственных в общеобразовательной организации за сопровождение приемной кампании в 10 классы; 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4) организовать приемную кампанию в соответствии с планом-прогнозом.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>
              <a:hlinkClick r:id="rId3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5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Прием в классы с углубленным изучением отдельных учебных предметов и профильного  обучения на 2025/2026 учебный год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235" y="914400"/>
            <a:ext cx="11350487" cy="52625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22546" t="11538" r="21036" b="19780"/>
          <a:stretch>
            <a:fillRect/>
          </a:stretch>
        </p:blipFill>
        <p:spPr bwMode="auto">
          <a:xfrm>
            <a:off x="797442" y="903767"/>
            <a:ext cx="10749516" cy="56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5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Комитета по делам образования города Челябинска от 24.01.2025 № 115-у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 проведении проверки сайтов общеобразовательных организаций»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10900144" cy="52625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03.02.2025 по 14.02.2025 (индивидуальный отбор)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 01.02.2025: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1) Обновить  нормативные документы.</a:t>
            </a:r>
          </a:p>
          <a:p>
            <a:pPr marL="457200" indent="-45720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2) Актуализировать информацию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приеме и индивидуальном отборе на 2025/2026 учебный год: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 классы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количество классов/групп и мест для приема на 2025/2026 учебный год; профиль (профили) обучения и перечень предметов, изучаемых на углубленном уровне; сроки приема заявлений для участия в индивидуальном отборе; сроки проведения индивидуального отбора; локальный акт, регламентирующий организацию и проведение индивидуального отбора; локальный акт, регламентирующий правила приема в общеобразовательную организацию; информация о лицах, ответственных в общеобразовательной организации за сопровождение приемной кампании в 10 классы; 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другие классы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которых предполагается изучение отдельных учебных предметов на углубленном уровне: класс; перечень предметов, изучение которых в 2025/2026 учебном году планируется на углубленном уровне; сроки приема заявлений для участия в индивидуальном отборе; сроки проведения индивидуального отбора.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52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Приемная кампания в первые классы 2025/2026 учебного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914399"/>
            <a:ext cx="11027735" cy="5699051"/>
          </a:xfrm>
        </p:spPr>
        <p:txBody>
          <a:bodyPr>
            <a:normAutofit fontScale="25000" lnSpcReduction="20000"/>
          </a:bodyPr>
          <a:lstStyle/>
          <a:p>
            <a:pPr marL="1371600" lvl="0" indent="-13716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 Федеральный закон от 29.12.2012 №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273-ФЗ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</a:t>
            </a:r>
          </a:p>
          <a:p>
            <a:pPr marL="1371600" lvl="0" indent="-13716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(статьи 14, 28, 29, 30, 53, 55, 67)  </a:t>
            </a:r>
          </a:p>
          <a:p>
            <a:pPr marL="1371600" lvl="0" indent="-13716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 Приказ Министерства просвещения Российской Федерации от 02.09.2020 №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458                         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 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(в редакции приказа                    № 642 от 30.08.2023)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8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 Приказ Министерства просвещения РФ от 31.05.2021 №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286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«Об утверждении федерального государственного образовательного стандарта начального общего образования»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(в редакции приказа № 31 от 22.01.2024) </a:t>
            </a: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8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4. Приказ Министерства просвещения РФ от 18.05.2023 №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372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«Об утверждении федеральной образовательной программы начального общего образования»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(в редакции приказа № 171                         от 19.03.2024) </a:t>
            </a: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5. Распоряжение Администрации города Челябинска от 24.01.2025 №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487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«О внесении изменения в распоряжение Администрации города Челябинска от 25.01.2019 № 595» (распоряжение направлено в ОО письмом Комитета от  29.01.2025 № 05/554)</a:t>
            </a: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6. Приказ Комитета по делам образования города Челябинска от 29.01.2025 №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140-у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«Об организации первого этапа приемной кампании в первые классы на 2025/2026 учебный год»</a:t>
            </a: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ru-RU" sz="7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7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457200" indent="-457200" algn="just">
              <a:buNone/>
            </a:pPr>
            <a:r>
              <a:rPr lang="ru-RU" sz="7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ru-RU" sz="21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63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Приказ Комитета по делам образования города Челябинска от 29.01.2025 № 140-у                                      «Об организации первого этапа приемной кампании в первые классы на 2025/2026 учебный год»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360966"/>
            <a:ext cx="10515600" cy="523121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Пункт 5. Руководителям общеобразовательных организаций: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организовать приемную кампанию в первые классы в соответствии с планом приема (приложение 1);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назначить ответственных лиц за сопровождение приемной кампании  в первые классы, школьных операторов (не менее двух);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утвердить график работы приемной комиссии;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привести в соответствие с действующим законодательством локальный нормативный акт, регламентирующий правила приема обучающихся, в срок до 01.03.2025;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5) разместить на официальном сайте образовательной организации в сети «Интернет»                                                  и на информационном стенде распоряжение Администрации города Челябинска от 25.01.2019 № 575 «О закреплении муниципальных общеобразовательных учреждений города Челябинска за территориями города Челябинска» (в редакции от 24.01.2025 № 487) (далее – распоряжение) в течение 10 календарных дней с момента издания распоряжения; информацию о количестве мест в первых классах не позднее 10 календарных дней с момента издания распоряжения; образец заявления о приеме на обучение; локальный нормативный акт, регламентирующий правила приема в общеобразовательную организацию; график приема заявлений и документов; контактные телефоны ответственных за сопровождение приемной кампании; информацию о способах подачи заявления  и документов, о перечне документов, необходимых для приема в общеобразовательную организацию;</a:t>
            </a:r>
          </a:p>
          <a:p>
            <a:pPr algn="just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63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Приказ Комитета по делам образования города Челябинска от 29.01.2025 № 140-у                                      «Об организации первого этапа приемной кампании в первые классы на 2025/2026 учебный год»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360966"/>
            <a:ext cx="10515600" cy="523121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Пункт 5. Руководителям общеобразовательных организаций: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провести первый этап приемной кампании в 1 классы на 2025/2026 учебный год в следующие сроки: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а) начало первого этапа приемной кампании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9.00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местного времени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28.03.2025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б) окончание первого этапа приемной кампании –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15.00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местного времени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30.06.2025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организовать работу по приему заявлений и документов, а также регистрации заявлений в  модуле                        «Е-услуги. Образование» 28.03.2025 с 9.00 до 14.00 и далее по графику общеобразовательной организации;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8) привлечь к работе 28.03.2025 специалистов, ответственных за прием заявлений и документов;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9) привлечь к работе 28.03.2025 операторов, ответственных за работу в модуле «Е-услуги. Образование»;  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10) организовать 28.03.2025 с 9.00 до 14.00 присутствие представителя администрации образовательной организации, компетентного в вопросах приема в первые классы;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11) после 28.03.2025 осуществлять прием заявлений и документов строго в соответствии                                          с утвержденным графиком;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12) направить информацию о количестве вакантных мест для организации второго этапа приемной кампании до 15.00 местного времени 03.07.2025 на электронную почту Комитета по делам образования города Челябинска. </a:t>
            </a:r>
          </a:p>
          <a:p>
            <a:pPr algn="just"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29" y="365126"/>
            <a:ext cx="11249247" cy="1219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 ИЗМЕНЕНИЯХ в Федеральный закон от 29.12.2012 № 273-ФЗ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(с 01.03.2025)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41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670" y="1690577"/>
            <a:ext cx="11589488" cy="448638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400" dirty="0" smtClean="0"/>
              <a:t>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912" y="1754372"/>
            <a:ext cx="10930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132" t="13004" r="1751" b="10623"/>
          <a:stretch>
            <a:fillRect/>
          </a:stretch>
        </p:blipFill>
        <p:spPr bwMode="auto">
          <a:xfrm>
            <a:off x="552894" y="1443037"/>
            <a:ext cx="11217348" cy="509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29" y="365126"/>
            <a:ext cx="11249247" cy="1219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 ИЗМЕНЕНИЯХ в Федеральный закон от 29.12.2012 № 273-ФЗ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(с 01.03.2025)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47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670" y="1690577"/>
            <a:ext cx="11589488" cy="448638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400" dirty="0" smtClean="0"/>
              <a:t>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912" y="1754372"/>
            <a:ext cx="10930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030" t="17766" r="2196" b="8608"/>
          <a:stretch>
            <a:fillRect/>
          </a:stretch>
        </p:blipFill>
        <p:spPr bwMode="auto">
          <a:xfrm>
            <a:off x="393405" y="1514474"/>
            <a:ext cx="11653283" cy="504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83162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ИЗМЕНЕНИЯХ В ЗАКОНОДАТЕЛЬСТВЕ В СФЕРЕ ОБРАЗОВАНИЯ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6567" y="1031358"/>
            <a:ext cx="5847907" cy="10100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Документ, вступающий в силу 01.03.2025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935" y="2174874"/>
            <a:ext cx="5858539" cy="4494485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85725" indent="-85725" algn="just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Приказ Министерства просвещения Российской Федерации от 06.11.2024 №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779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Перечня документов,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образования»</a:t>
            </a:r>
          </a:p>
          <a:p>
            <a:pPr marL="85725" indent="-85725" algn="just">
              <a:buNone/>
            </a:pPr>
            <a: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 реализации образовательных программ начального, основного, среднего общего образования: </a:t>
            </a:r>
          </a:p>
          <a:p>
            <a:pPr marL="85725" indent="-85725" algn="just">
              <a:buNone/>
            </a:pPr>
            <a: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-рабочая программа учебного предмета, курса (в том числе внеурочной деятельности), учебного модуля; </a:t>
            </a:r>
          </a:p>
          <a:p>
            <a:pPr marL="85725" indent="-85725" algn="just">
              <a:buFontTx/>
              <a:buChar char="-"/>
            </a:pPr>
            <a: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учета успеваемости;</a:t>
            </a:r>
          </a:p>
          <a:p>
            <a:pPr marL="85725" indent="-85725" algn="just">
              <a:buFontTx/>
              <a:buChar char="-"/>
            </a:pPr>
            <a: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Журнал внеурочной деятельности (для педагогических работников, осуществляющих внеурочную деятельность);</a:t>
            </a:r>
          </a:p>
          <a:p>
            <a:pPr marL="85725" indent="-85725" algn="just">
              <a:buFontTx/>
              <a:buChar char="-"/>
            </a:pPr>
            <a: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педагогических работников, осуществляющих функцию классного руководства: план воспитательной работы; характеристика на обучающегося (по запросу).</a:t>
            </a:r>
          </a:p>
          <a:p>
            <a:pPr marL="342900" indent="-342900" algn="just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90166" y="1041990"/>
            <a:ext cx="5603359" cy="967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утратит силу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01.03.2025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379535" y="2190306"/>
            <a:ext cx="5677786" cy="4433777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21.07.2022 №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582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</a:t>
            </a:r>
          </a:p>
          <a:p>
            <a:pPr algn="just">
              <a:buNone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29" y="365126"/>
            <a:ext cx="11249247" cy="1219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 ИЗМЕНЕНИЯХ в Федеральный закон от 29.12.2012 № 273-ФЗ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(с 01.03.2025)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60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670" y="1690577"/>
            <a:ext cx="11589488" cy="448638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400" dirty="0" smtClean="0"/>
              <a:t>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912" y="1754372"/>
            <a:ext cx="10930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1544" t="13919" r="1957" b="30586"/>
          <a:stretch>
            <a:fillRect/>
          </a:stretch>
        </p:blipFill>
        <p:spPr bwMode="auto">
          <a:xfrm>
            <a:off x="786809" y="1456660"/>
            <a:ext cx="11025963" cy="51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83162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ИЗМЕНЕНИЯХ В ЗАКОНОДАТЕЛЬСТВЕ В СФЕРЕ ОБРАЗОВАНИЯ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6567" y="1031358"/>
            <a:ext cx="5847907" cy="10100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Документ, вступающий в силу 01.03.2025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935" y="2174874"/>
            <a:ext cx="5858539" cy="4494485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5725" indent="-85725" algn="just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Приказ Министерства просвещения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22.10.2024 №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731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образца свидетельства об обучении и порядка его выдачи лицам  с ограниченными возможностями здоровья (с нарушением интеллекта), не имеющим  основного общего и среднего общего образования и обучающимся по адаптированным основным общеобразовательным программам»</a:t>
            </a:r>
          </a:p>
          <a:p>
            <a:pPr marL="85725" indent="-85725" algn="just">
              <a:lnSpc>
                <a:spcPct val="100000"/>
              </a:lnSpc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Порядком не регламентирована выдача дубликата свидетельства об обучении (урегулировать локальным актом образовательной организации).  </a:t>
            </a:r>
          </a:p>
          <a:p>
            <a:pPr marL="85725" indent="-85725" algn="just">
              <a:buNone/>
            </a:pPr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 algn="just">
              <a:buNone/>
            </a:pPr>
            <a:endParaRPr lang="ru-RU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 algn="just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90166" y="1041990"/>
            <a:ext cx="5603359" cy="967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утратит силу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01.03.2025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379535" y="2190306"/>
            <a:ext cx="5677786" cy="4433777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14.10.2013 №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1145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 утверждении образца свидетельства об обучении и порядка его выдачи лицам  с ограниченными возможностями здоровья (с различными формами умственной отсталости), не имеющим  основного общего и среднего общего образования и обучающимся по адаптированным основным общеобразовательным программам»</a:t>
            </a:r>
          </a:p>
          <a:p>
            <a:pPr algn="just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Пунктами 9-15 Порядка регламентирована выдача дубликата свидетельства об обучении. </a:t>
            </a:r>
          </a:p>
          <a:p>
            <a:pPr algn="just">
              <a:buNone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29" y="365126"/>
            <a:ext cx="11249247" cy="1219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 ИЗМЕНЕНИЯХ в Федеральный закон от 29.12.2012 № 273-ФЗ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(с 01.03.2025)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79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670" y="1690577"/>
            <a:ext cx="11589488" cy="448638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400" dirty="0" smtClean="0"/>
              <a:t>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912" y="1754372"/>
            <a:ext cx="10930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059" t="28022" r="1373" b="2564"/>
          <a:stretch>
            <a:fillRect/>
          </a:stretch>
        </p:blipFill>
        <p:spPr bwMode="auto">
          <a:xfrm>
            <a:off x="435936" y="1499191"/>
            <a:ext cx="11515060" cy="51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29" y="365126"/>
            <a:ext cx="11249247" cy="1219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 ИЗМЕНЕНИЯХ в Федеральный закон от 29.12.2012 № 273-ФЗ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(с 01.04.2025)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67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670" y="1690577"/>
            <a:ext cx="11589488" cy="448638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400" dirty="0" smtClean="0"/>
              <a:t>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912" y="1754372"/>
            <a:ext cx="10930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132" t="13370" r="1854" b="25458"/>
          <a:stretch>
            <a:fillRect/>
          </a:stretch>
        </p:blipFill>
        <p:spPr bwMode="auto">
          <a:xfrm>
            <a:off x="531628" y="1467292"/>
            <a:ext cx="11366205" cy="51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29" y="365126"/>
            <a:ext cx="11249247" cy="1219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 ИЗМЕНЕНИЯХ в Федеральный закон от 29.12.2012 № 273-ФЗ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(с 01.04.2025)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78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670" y="1690577"/>
            <a:ext cx="11589488" cy="448638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ru-RU" sz="2400" dirty="0" smtClean="0"/>
              <a:t>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912" y="1754372"/>
            <a:ext cx="10930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1235" t="13736" r="1784" b="16117"/>
          <a:stretch>
            <a:fillRect/>
          </a:stretch>
        </p:blipFill>
        <p:spPr bwMode="auto">
          <a:xfrm>
            <a:off x="467832" y="1604962"/>
            <a:ext cx="11493795" cy="496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9204</TotalTime>
  <Words>2077</Words>
  <Application>Microsoft Office PowerPoint</Application>
  <PresentationFormat>Произвольный</PresentationFormat>
  <Paragraphs>198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ОБ ИЗМЕНЕНИЯХ в Федеральный закон от 29.12.2012 № 273-ФЗ  «Об образовании в Российской Федерации» (с 01.03.2025) статья 28</vt:lpstr>
      <vt:lpstr>ОБ ИЗМЕНЕНИЯХ в Федеральный закон от 29.12.2012 № 273-ФЗ  «Об образовании в Российской Федерации» (с 01.03.2025) статья 41</vt:lpstr>
      <vt:lpstr>ОБ ИЗМЕНЕНИЯХ в Федеральный закон от 29.12.2012 № 273-ФЗ  «Об образовании в Российской Федерации» (с 01.03.2025) статья 47</vt:lpstr>
      <vt:lpstr>ОБ ИЗМЕНЕНИЯХ В ЗАКОНОДАТЕЛЬСТВЕ В СФЕРЕ ОБРАЗОВАНИЯ</vt:lpstr>
      <vt:lpstr>ОБ ИЗМЕНЕНИЯХ в Федеральный закон от 29.12.2012 № 273-ФЗ  «Об образовании в Российской Федерации» (с 01.03.2025) статья 60</vt:lpstr>
      <vt:lpstr>ОБ ИЗМЕНЕНИЯХ В ЗАКОНОДАТЕЛЬСТВЕ В СФЕРЕ ОБРАЗОВАНИЯ</vt:lpstr>
      <vt:lpstr>ОБ ИЗМЕНЕНИЯХ в Федеральный закон от 29.12.2012 № 273-ФЗ  «Об образовании в Российской Федерации» (с 01.03.2025) статья 79</vt:lpstr>
      <vt:lpstr>ОБ ИЗМЕНЕНИЯХ в Федеральный закон от 29.12.2012 № 273-ФЗ  «Об образовании в Российской Федерации» (с 01.04.2025) статья 67</vt:lpstr>
      <vt:lpstr>ОБ ИЗМЕНЕНИЯХ в Федеральный закон от 29.12.2012 № 273-ФЗ  «Об образовании в Российской Федерации» (с 01.04.2025) статья 78</vt:lpstr>
      <vt:lpstr>Пункт 13 приказа Министерства просвещения РФ от 22.03.2021 № 115 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                </vt:lpstr>
      <vt:lpstr>Прием в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  </vt:lpstr>
      <vt:lpstr>Прием в классы с углубленным изучением отдельных учебных предметов   или для профильного  обучения на 2025/2026 учебный год</vt:lpstr>
      <vt:lpstr>Прием в 10 классы на 2025/2026 учебный год</vt:lpstr>
      <vt:lpstr>Приказ Комитета по делам образования города Челябинска «План-прогноз приема обучающихся в 10 классы на 2025/2026 учебный год» от 22.01.2025 № 96-у</vt:lpstr>
      <vt:lpstr>Прием в классы с углубленным изучением отдельных учебных предметов и профильного  обучения на 2025/2026 учебный год</vt:lpstr>
      <vt:lpstr>Приказ Комитета по делам образования города Челябинска от 24.01.2025 № 115-у  «О проведении проверки сайтов общеобразовательных организаций»                 </vt:lpstr>
      <vt:lpstr>                 Приемная кампания в первые классы 2025/2026 учебного года</vt:lpstr>
      <vt:lpstr> Приказ Комитета по делам образования города Челябинска от 29.01.2025 № 140-у                                      «Об организации первого этапа приемной кампании в первые классы на 2025/2026 учебный год» </vt:lpstr>
      <vt:lpstr> Приказ Комитета по делам образования города Челябинска от 29.01.2025 № 140-у                                      «Об организации первого этапа приемной кампании в первые классы на 2025/2026 учебный год»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независимой системы оценки качества работы организаций в сфере образования</dc:title>
  <dc:creator>User</dc:creator>
  <cp:lastModifiedBy>User</cp:lastModifiedBy>
  <cp:revision>1863</cp:revision>
  <cp:lastPrinted>2017-08-29T04:36:54Z</cp:lastPrinted>
  <dcterms:created xsi:type="dcterms:W3CDTF">2015-01-29T05:47:46Z</dcterms:created>
  <dcterms:modified xsi:type="dcterms:W3CDTF">2025-01-30T08:09:39Z</dcterms:modified>
</cp:coreProperties>
</file>